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4"/>
  </p:sldMasterIdLst>
  <p:notesMasterIdLst>
    <p:notesMasterId r:id="rId20"/>
  </p:notesMasterIdLst>
  <p:sldIdLst>
    <p:sldId id="256" r:id="rId5"/>
    <p:sldId id="284" r:id="rId6"/>
    <p:sldId id="262" r:id="rId7"/>
    <p:sldId id="278" r:id="rId8"/>
    <p:sldId id="282" r:id="rId9"/>
    <p:sldId id="283" r:id="rId10"/>
    <p:sldId id="279" r:id="rId11"/>
    <p:sldId id="268" r:id="rId12"/>
    <p:sldId id="280" r:id="rId13"/>
    <p:sldId id="269" r:id="rId14"/>
    <p:sldId id="270" r:id="rId15"/>
    <p:sldId id="272" r:id="rId16"/>
    <p:sldId id="273" r:id="rId17"/>
    <p:sldId id="281" r:id="rId18"/>
    <p:sldId id="26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F4EE"/>
    <a:srgbClr val="50B4C8"/>
    <a:srgbClr val="41A7E7"/>
    <a:srgbClr val="C3EEE4"/>
    <a:srgbClr val="F03B5E"/>
    <a:srgbClr val="CCEDFF"/>
    <a:srgbClr val="BDF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98F956-A209-9A88-3865-645C6BADCA93}" v="10" dt="2022-09-02T14:00:41.272"/>
    <p1510:client id="{23BDDF32-95CF-EB32-8A41-C7F96096C288}" v="3" dt="2023-05-16T09:55:09.697"/>
    <p1510:client id="{26050C1C-F665-CB29-30F9-5C2EEA557E1F}" v="7" dt="2022-12-06T11:13:00.462"/>
    <p1510:client id="{37FC47F9-AB13-360C-3B09-5900F861C8BE}" v="1384" dt="2023-02-20T11:50:32.490"/>
    <p1510:client id="{68750F16-D983-688B-85B5-1A45FA88942D}" v="133" dt="2022-12-06T12:55:06.563"/>
    <p1510:client id="{6ADA9216-32D5-1CEC-55F9-BBFA457E9C6A}" v="96" dt="2022-08-25T10:46:48.061"/>
    <p1510:client id="{86FD3418-8C31-66D7-8A96-04F1F83B565D}" v="34" dt="2022-08-10T11:17:10.225"/>
    <p1510:client id="{8E697E25-8B78-C29D-5DB0-2A18D00F8A7D}" v="38" dt="2022-08-10T11:09:23.825"/>
    <p1510:client id="{95722C91-8B45-C528-65E4-47FF07B9823B}" v="153" dt="2022-12-06T14:23:49.417"/>
    <p1510:client id="{B5DD2F0F-1861-CACC-7085-6A700BF44920}" v="149" dt="2022-08-29T11:48:13.292"/>
    <p1510:client id="{CA8ED3A9-42F9-DBAF-F91D-F26CCAD78525}" v="32" dt="2022-12-06T15:03:00.982"/>
    <p1510:client id="{D7E41EE7-3859-3B7F-1935-420EAF5A787D}" v="540" dt="2022-08-19T13:58:29.3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Harrison" userId="S::hannahh@gsm.cam.ac.uk::57b5412e-fd5d-4d9d-adbb-0ced306b7b45" providerId="AD" clId="Web-{6ADA9216-32D5-1CEC-55F9-BBFA457E9C6A}"/>
    <pc:docChg chg="delSld modSld">
      <pc:chgData name="Hannah Harrison" userId="S::hannahh@gsm.cam.ac.uk::57b5412e-fd5d-4d9d-adbb-0ced306b7b45" providerId="AD" clId="Web-{6ADA9216-32D5-1CEC-55F9-BBFA457E9C6A}" dt="2022-08-25T10:46:48.061" v="99"/>
      <pc:docMkLst>
        <pc:docMk/>
      </pc:docMkLst>
      <pc:sldChg chg="addSp delSp modSp">
        <pc:chgData name="Hannah Harrison" userId="S::hannahh@gsm.cam.ac.uk::57b5412e-fd5d-4d9d-adbb-0ced306b7b45" providerId="AD" clId="Web-{6ADA9216-32D5-1CEC-55F9-BBFA457E9C6A}" dt="2022-08-25T10:45:32.635" v="81" actId="20577"/>
        <pc:sldMkLst>
          <pc:docMk/>
          <pc:sldMk cId="2884181901" sldId="258"/>
        </pc:sldMkLst>
        <pc:spChg chg="mod">
          <ac:chgData name="Hannah Harrison" userId="S::hannahh@gsm.cam.ac.uk::57b5412e-fd5d-4d9d-adbb-0ced306b7b45" providerId="AD" clId="Web-{6ADA9216-32D5-1CEC-55F9-BBFA457E9C6A}" dt="2022-08-25T10:43:39.862" v="43" actId="20577"/>
          <ac:spMkLst>
            <pc:docMk/>
            <pc:sldMk cId="2884181901" sldId="258"/>
            <ac:spMk id="3" creationId="{642B326F-97F4-2767-F0D3-7D92FF91A1C6}"/>
          </ac:spMkLst>
        </pc:spChg>
        <pc:spChg chg="del mod">
          <ac:chgData name="Hannah Harrison" userId="S::hannahh@gsm.cam.ac.uk::57b5412e-fd5d-4d9d-adbb-0ced306b7b45" providerId="AD" clId="Web-{6ADA9216-32D5-1CEC-55F9-BBFA457E9C6A}" dt="2022-08-25T10:43:52.644" v="46"/>
          <ac:spMkLst>
            <pc:docMk/>
            <pc:sldMk cId="2884181901" sldId="258"/>
            <ac:spMk id="4" creationId="{7F1E38C4-59D3-AF42-8284-7626F0429C78}"/>
          </ac:spMkLst>
        </pc:spChg>
        <pc:spChg chg="add mod">
          <ac:chgData name="Hannah Harrison" userId="S::hannahh@gsm.cam.ac.uk::57b5412e-fd5d-4d9d-adbb-0ced306b7b45" providerId="AD" clId="Web-{6ADA9216-32D5-1CEC-55F9-BBFA457E9C6A}" dt="2022-08-25T10:45:32.635" v="81" actId="20577"/>
          <ac:spMkLst>
            <pc:docMk/>
            <pc:sldMk cId="2884181901" sldId="258"/>
            <ac:spMk id="6" creationId="{E0D56A9F-A7FD-A05C-C4F9-A907E54AC97F}"/>
          </ac:spMkLst>
        </pc:spChg>
      </pc:sldChg>
      <pc:sldChg chg="delSp">
        <pc:chgData name="Hannah Harrison" userId="S::hannahh@gsm.cam.ac.uk::57b5412e-fd5d-4d9d-adbb-0ced306b7b45" providerId="AD" clId="Web-{6ADA9216-32D5-1CEC-55F9-BBFA457E9C6A}" dt="2022-08-25T10:42:55.672" v="33"/>
        <pc:sldMkLst>
          <pc:docMk/>
          <pc:sldMk cId="3258129333" sldId="260"/>
        </pc:sldMkLst>
        <pc:grpChg chg="del">
          <ac:chgData name="Hannah Harrison" userId="S::hannahh@gsm.cam.ac.uk::57b5412e-fd5d-4d9d-adbb-0ced306b7b45" providerId="AD" clId="Web-{6ADA9216-32D5-1CEC-55F9-BBFA457E9C6A}" dt="2022-08-25T10:42:55.672" v="33"/>
          <ac:grpSpMkLst>
            <pc:docMk/>
            <pc:sldMk cId="3258129333" sldId="260"/>
            <ac:grpSpMk id="2" creationId="{229356ED-4A27-3C4F-B285-8C01625328DF}"/>
          </ac:grpSpMkLst>
        </pc:grpChg>
      </pc:sldChg>
      <pc:sldChg chg="modSp">
        <pc:chgData name="Hannah Harrison" userId="S::hannahh@gsm.cam.ac.uk::57b5412e-fd5d-4d9d-adbb-0ced306b7b45" providerId="AD" clId="Web-{6ADA9216-32D5-1CEC-55F9-BBFA457E9C6A}" dt="2022-08-25T10:46:37.482" v="98" actId="1076"/>
        <pc:sldMkLst>
          <pc:docMk/>
          <pc:sldMk cId="2840798248" sldId="264"/>
        </pc:sldMkLst>
        <pc:picChg chg="mod">
          <ac:chgData name="Hannah Harrison" userId="S::hannahh@gsm.cam.ac.uk::57b5412e-fd5d-4d9d-adbb-0ced306b7b45" providerId="AD" clId="Web-{6ADA9216-32D5-1CEC-55F9-BBFA457E9C6A}" dt="2022-08-25T10:45:53.698" v="85" actId="14100"/>
          <ac:picMkLst>
            <pc:docMk/>
            <pc:sldMk cId="2840798248" sldId="264"/>
            <ac:picMk id="2050" creationId="{39BD0B59-1217-9B19-7F4C-32E3D345F496}"/>
          </ac:picMkLst>
        </pc:picChg>
        <pc:picChg chg="mod">
          <ac:chgData name="Hannah Harrison" userId="S::hannahh@gsm.cam.ac.uk::57b5412e-fd5d-4d9d-adbb-0ced306b7b45" providerId="AD" clId="Web-{6ADA9216-32D5-1CEC-55F9-BBFA457E9C6A}" dt="2022-08-25T10:46:36.388" v="97" actId="1076"/>
          <ac:picMkLst>
            <pc:docMk/>
            <pc:sldMk cId="2840798248" sldId="264"/>
            <ac:picMk id="2052" creationId="{87DA72C0-2D71-C428-0A36-1D3A08A1D94F}"/>
          </ac:picMkLst>
        </pc:picChg>
        <pc:picChg chg="mod">
          <ac:chgData name="Hannah Harrison" userId="S::hannahh@gsm.cam.ac.uk::57b5412e-fd5d-4d9d-adbb-0ced306b7b45" providerId="AD" clId="Web-{6ADA9216-32D5-1CEC-55F9-BBFA457E9C6A}" dt="2022-08-25T10:46:37.482" v="98" actId="1076"/>
          <ac:picMkLst>
            <pc:docMk/>
            <pc:sldMk cId="2840798248" sldId="264"/>
            <ac:picMk id="2054" creationId="{65EE3364-8BA7-9192-D224-535CA9960C63}"/>
          </ac:picMkLst>
        </pc:picChg>
        <pc:picChg chg="mod">
          <ac:chgData name="Hannah Harrison" userId="S::hannahh@gsm.cam.ac.uk::57b5412e-fd5d-4d9d-adbb-0ced306b7b45" providerId="AD" clId="Web-{6ADA9216-32D5-1CEC-55F9-BBFA457E9C6A}" dt="2022-08-25T10:46:28.169" v="95" actId="1076"/>
          <ac:picMkLst>
            <pc:docMk/>
            <pc:sldMk cId="2840798248" sldId="264"/>
            <ac:picMk id="2056" creationId="{A4790A0E-69E8-26E6-5D77-80EBD6285FA2}"/>
          </ac:picMkLst>
        </pc:picChg>
        <pc:picChg chg="mod">
          <ac:chgData name="Hannah Harrison" userId="S::hannahh@gsm.cam.ac.uk::57b5412e-fd5d-4d9d-adbb-0ced306b7b45" providerId="AD" clId="Web-{6ADA9216-32D5-1CEC-55F9-BBFA457E9C6A}" dt="2022-08-25T10:46:33.232" v="96" actId="1076"/>
          <ac:picMkLst>
            <pc:docMk/>
            <pc:sldMk cId="2840798248" sldId="264"/>
            <ac:picMk id="2058" creationId="{69C51B7E-9B5B-F01D-ECAA-06CBF409F6CB}"/>
          </ac:picMkLst>
        </pc:picChg>
      </pc:sldChg>
      <pc:sldChg chg="delSp">
        <pc:chgData name="Hannah Harrison" userId="S::hannahh@gsm.cam.ac.uk::57b5412e-fd5d-4d9d-adbb-0ced306b7b45" providerId="AD" clId="Web-{6ADA9216-32D5-1CEC-55F9-BBFA457E9C6A}" dt="2022-08-25T10:46:48.061" v="99"/>
        <pc:sldMkLst>
          <pc:docMk/>
          <pc:sldMk cId="103845162" sldId="266"/>
        </pc:sldMkLst>
        <pc:grpChg chg="del">
          <ac:chgData name="Hannah Harrison" userId="S::hannahh@gsm.cam.ac.uk::57b5412e-fd5d-4d9d-adbb-0ced306b7b45" providerId="AD" clId="Web-{6ADA9216-32D5-1CEC-55F9-BBFA457E9C6A}" dt="2022-08-25T10:46:48.061" v="99"/>
          <ac:grpSpMkLst>
            <pc:docMk/>
            <pc:sldMk cId="103845162" sldId="266"/>
            <ac:grpSpMk id="6" creationId="{371F398C-B054-9357-8E59-B1865C45019D}"/>
          </ac:grpSpMkLst>
        </pc:grpChg>
      </pc:sldChg>
      <pc:sldChg chg="del">
        <pc:chgData name="Hannah Harrison" userId="S::hannahh@gsm.cam.ac.uk::57b5412e-fd5d-4d9d-adbb-0ced306b7b45" providerId="AD" clId="Web-{6ADA9216-32D5-1CEC-55F9-BBFA457E9C6A}" dt="2022-08-25T10:42:24.217" v="32"/>
        <pc:sldMkLst>
          <pc:docMk/>
          <pc:sldMk cId="3995425593" sldId="271"/>
        </pc:sldMkLst>
      </pc:sldChg>
      <pc:sldChg chg="modSp">
        <pc:chgData name="Hannah Harrison" userId="S::hannahh@gsm.cam.ac.uk::57b5412e-fd5d-4d9d-adbb-0ced306b7b45" providerId="AD" clId="Web-{6ADA9216-32D5-1CEC-55F9-BBFA457E9C6A}" dt="2022-08-25T10:42:16.669" v="31" actId="20577"/>
        <pc:sldMkLst>
          <pc:docMk/>
          <pc:sldMk cId="1774769880" sldId="274"/>
        </pc:sldMkLst>
        <pc:spChg chg="mod">
          <ac:chgData name="Hannah Harrison" userId="S::hannahh@gsm.cam.ac.uk::57b5412e-fd5d-4d9d-adbb-0ced306b7b45" providerId="AD" clId="Web-{6ADA9216-32D5-1CEC-55F9-BBFA457E9C6A}" dt="2022-08-25T10:42:16.669" v="31" actId="20577"/>
          <ac:spMkLst>
            <pc:docMk/>
            <pc:sldMk cId="1774769880" sldId="274"/>
            <ac:spMk id="2" creationId="{C26775DC-8169-2003-8D14-B25189606BD4}"/>
          </ac:spMkLst>
        </pc:spChg>
        <pc:graphicFrameChg chg="mod modGraphic">
          <ac:chgData name="Hannah Harrison" userId="S::hannahh@gsm.cam.ac.uk::57b5412e-fd5d-4d9d-adbb-0ced306b7b45" providerId="AD" clId="Web-{6ADA9216-32D5-1CEC-55F9-BBFA457E9C6A}" dt="2022-08-25T10:42:12.216" v="30"/>
          <ac:graphicFrameMkLst>
            <pc:docMk/>
            <pc:sldMk cId="1774769880" sldId="274"/>
            <ac:graphicFrameMk id="5" creationId="{410BFC2D-05B0-61FA-0540-74DC63F23ED8}"/>
          </ac:graphicFrameMkLst>
        </pc:graphicFrameChg>
      </pc:sldChg>
    </pc:docChg>
  </pc:docChgLst>
  <pc:docChgLst>
    <pc:chgData name="Guest User" userId="S::urn:spo:anon#fd579efe571d3aa7620f020e50c735a20b93ce87784ecb627e09d1b45a70c211::" providerId="AD" clId="Web-{26050C1C-F665-CB29-30F9-5C2EEA557E1F}"/>
    <pc:docChg chg="delSld modSld sldOrd">
      <pc:chgData name="Guest User" userId="S::urn:spo:anon#fd579efe571d3aa7620f020e50c735a20b93ce87784ecb627e09d1b45a70c211::" providerId="AD" clId="Web-{26050C1C-F665-CB29-30F9-5C2EEA557E1F}" dt="2022-12-06T11:13:00.462" v="6"/>
      <pc:docMkLst>
        <pc:docMk/>
      </pc:docMkLst>
      <pc:sldChg chg="del">
        <pc:chgData name="Guest User" userId="S::urn:spo:anon#fd579efe571d3aa7620f020e50c735a20b93ce87784ecb627e09d1b45a70c211::" providerId="AD" clId="Web-{26050C1C-F665-CB29-30F9-5C2EEA557E1F}" dt="2022-12-06T11:12:29.633" v="5"/>
        <pc:sldMkLst>
          <pc:docMk/>
          <pc:sldMk cId="2463009716" sldId="257"/>
        </pc:sldMkLst>
      </pc:sldChg>
      <pc:sldChg chg="addSp delSp modSp">
        <pc:chgData name="Guest User" userId="S::urn:spo:anon#fd579efe571d3aa7620f020e50c735a20b93ce87784ecb627e09d1b45a70c211::" providerId="AD" clId="Web-{26050C1C-F665-CB29-30F9-5C2EEA557E1F}" dt="2022-12-06T10:41:46.106" v="0"/>
        <pc:sldMkLst>
          <pc:docMk/>
          <pc:sldMk cId="3897133051" sldId="261"/>
        </pc:sldMkLst>
        <pc:spChg chg="add mod">
          <ac:chgData name="Guest User" userId="S::urn:spo:anon#fd579efe571d3aa7620f020e50c735a20b93ce87784ecb627e09d1b45a70c211::" providerId="AD" clId="Web-{26050C1C-F665-CB29-30F9-5C2EEA557E1F}" dt="2022-12-06T10:41:46.106" v="0"/>
          <ac:spMkLst>
            <pc:docMk/>
            <pc:sldMk cId="3897133051" sldId="261"/>
            <ac:spMk id="4" creationId="{7173EDCC-19E1-A6EF-85B8-76FB96E806E5}"/>
          </ac:spMkLst>
        </pc:spChg>
        <pc:picChg chg="del">
          <ac:chgData name="Guest User" userId="S::urn:spo:anon#fd579efe571d3aa7620f020e50c735a20b93ce87784ecb627e09d1b45a70c211::" providerId="AD" clId="Web-{26050C1C-F665-CB29-30F9-5C2EEA557E1F}" dt="2022-12-06T10:41:46.106" v="0"/>
          <ac:picMkLst>
            <pc:docMk/>
            <pc:sldMk cId="3897133051" sldId="261"/>
            <ac:picMk id="5" creationId="{529957A7-1E8A-80A3-6E83-C0DFC719BA18}"/>
          </ac:picMkLst>
        </pc:picChg>
      </pc:sldChg>
      <pc:sldChg chg="ord">
        <pc:chgData name="Guest User" userId="S::urn:spo:anon#fd579efe571d3aa7620f020e50c735a20b93ce87784ecb627e09d1b45a70c211::" providerId="AD" clId="Web-{26050C1C-F665-CB29-30F9-5C2EEA557E1F}" dt="2022-12-06T10:42:01.857" v="1"/>
        <pc:sldMkLst>
          <pc:docMk/>
          <pc:sldMk cId="3658021784" sldId="262"/>
        </pc:sldMkLst>
      </pc:sldChg>
      <pc:sldChg chg="del">
        <pc:chgData name="Guest User" userId="S::urn:spo:anon#fd579efe571d3aa7620f020e50c735a20b93ce87784ecb627e09d1b45a70c211::" providerId="AD" clId="Web-{26050C1C-F665-CB29-30F9-5C2EEA557E1F}" dt="2022-12-06T11:12:14.945" v="4"/>
        <pc:sldMkLst>
          <pc:docMk/>
          <pc:sldMk cId="385930414" sldId="265"/>
        </pc:sldMkLst>
      </pc:sldChg>
      <pc:sldChg chg="del">
        <pc:chgData name="Guest User" userId="S::urn:spo:anon#fd579efe571d3aa7620f020e50c735a20b93ce87784ecb627e09d1b45a70c211::" providerId="AD" clId="Web-{26050C1C-F665-CB29-30F9-5C2EEA557E1F}" dt="2022-12-06T10:42:04.998" v="2"/>
        <pc:sldMkLst>
          <pc:docMk/>
          <pc:sldMk cId="103845162" sldId="266"/>
        </pc:sldMkLst>
      </pc:sldChg>
      <pc:sldChg chg="del">
        <pc:chgData name="Guest User" userId="S::urn:spo:anon#fd579efe571d3aa7620f020e50c735a20b93ce87784ecb627e09d1b45a70c211::" providerId="AD" clId="Web-{26050C1C-F665-CB29-30F9-5C2EEA557E1F}" dt="2022-12-06T11:12:02.335" v="3"/>
        <pc:sldMkLst>
          <pc:docMk/>
          <pc:sldMk cId="1774769880" sldId="274"/>
        </pc:sldMkLst>
      </pc:sldChg>
      <pc:sldChg chg="del">
        <pc:chgData name="Guest User" userId="S::urn:spo:anon#fd579efe571d3aa7620f020e50c735a20b93ce87784ecb627e09d1b45a70c211::" providerId="AD" clId="Web-{26050C1C-F665-CB29-30F9-5C2EEA557E1F}" dt="2022-12-06T11:13:00.462" v="6"/>
        <pc:sldMkLst>
          <pc:docMk/>
          <pc:sldMk cId="2579022456" sldId="277"/>
        </pc:sldMkLst>
      </pc:sldChg>
    </pc:docChg>
  </pc:docChgLst>
  <pc:docChgLst>
    <pc:chgData name="Hannah Harrison" userId="S::hannahh@gsm.cam.ac.uk::57b5412e-fd5d-4d9d-adbb-0ced306b7b45" providerId="AD" clId="Web-{B5DD2F0F-1861-CACC-7085-6A700BF44920}"/>
    <pc:docChg chg="addSld modSld sldOrd">
      <pc:chgData name="Hannah Harrison" userId="S::hannahh@gsm.cam.ac.uk::57b5412e-fd5d-4d9d-adbb-0ced306b7b45" providerId="AD" clId="Web-{B5DD2F0F-1861-CACC-7085-6A700BF44920}" dt="2022-08-29T11:48:13.292" v="340" actId="20577"/>
      <pc:docMkLst>
        <pc:docMk/>
      </pc:docMkLst>
      <pc:sldChg chg="delSp">
        <pc:chgData name="Hannah Harrison" userId="S::hannahh@gsm.cam.ac.uk::57b5412e-fd5d-4d9d-adbb-0ced306b7b45" providerId="AD" clId="Web-{B5DD2F0F-1861-CACC-7085-6A700BF44920}" dt="2022-08-29T11:43:51.770" v="229"/>
        <pc:sldMkLst>
          <pc:docMk/>
          <pc:sldMk cId="1789076938" sldId="256"/>
        </pc:sldMkLst>
        <pc:grpChg chg="del">
          <ac:chgData name="Hannah Harrison" userId="S::hannahh@gsm.cam.ac.uk::57b5412e-fd5d-4d9d-adbb-0ced306b7b45" providerId="AD" clId="Web-{B5DD2F0F-1861-CACC-7085-6A700BF44920}" dt="2022-08-29T11:43:51.770" v="229"/>
          <ac:grpSpMkLst>
            <pc:docMk/>
            <pc:sldMk cId="1789076938" sldId="256"/>
            <ac:grpSpMk id="6" creationId="{BA30FA30-D570-8571-1A16-8AF16E96C4B2}"/>
          </ac:grpSpMkLst>
        </pc:grpChg>
      </pc:sldChg>
      <pc:sldChg chg="addSp delSp modSp mod setBg addAnim">
        <pc:chgData name="Hannah Harrison" userId="S::hannahh@gsm.cam.ac.uk::57b5412e-fd5d-4d9d-adbb-0ced306b7b45" providerId="AD" clId="Web-{B5DD2F0F-1861-CACC-7085-6A700BF44920}" dt="2022-08-29T11:37:07.269" v="123" actId="20577"/>
        <pc:sldMkLst>
          <pc:docMk/>
          <pc:sldMk cId="2463009716" sldId="257"/>
        </pc:sldMkLst>
        <pc:spChg chg="mod">
          <ac:chgData name="Hannah Harrison" userId="S::hannahh@gsm.cam.ac.uk::57b5412e-fd5d-4d9d-adbb-0ced306b7b45" providerId="AD" clId="Web-{B5DD2F0F-1861-CACC-7085-6A700BF44920}" dt="2022-08-29T11:37:07.269" v="123" actId="20577"/>
          <ac:spMkLst>
            <pc:docMk/>
            <pc:sldMk cId="2463009716" sldId="257"/>
            <ac:spMk id="2" creationId="{31DD1CB7-7505-A2EB-8A87-0A3CE22AAD88}"/>
          </ac:spMkLst>
        </pc:spChg>
        <pc:spChg chg="del">
          <ac:chgData name="Hannah Harrison" userId="S::hannahh@gsm.cam.ac.uk::57b5412e-fd5d-4d9d-adbb-0ced306b7b45" providerId="AD" clId="Web-{B5DD2F0F-1861-CACC-7085-6A700BF44920}" dt="2022-08-29T11:36:53.956" v="116"/>
          <ac:spMkLst>
            <pc:docMk/>
            <pc:sldMk cId="2463009716" sldId="257"/>
            <ac:spMk id="7" creationId="{F48B1C2F-1DDB-4044-712F-9E33E2B73223}"/>
          </ac:spMkLst>
        </pc:spChg>
        <pc:spChg chg="del">
          <ac:chgData name="Hannah Harrison" userId="S::hannahh@gsm.cam.ac.uk::57b5412e-fd5d-4d9d-adbb-0ced306b7b45" providerId="AD" clId="Web-{B5DD2F0F-1861-CACC-7085-6A700BF44920}" dt="2022-08-29T11:36:52.440" v="115"/>
          <ac:spMkLst>
            <pc:docMk/>
            <pc:sldMk cId="2463009716" sldId="257"/>
            <ac:spMk id="12" creationId="{2377ACB5-0DB1-F52A-47AC-9BA1F0445C59}"/>
          </ac:spMkLst>
        </pc:spChg>
        <pc:spChg chg="add">
          <ac:chgData name="Hannah Harrison" userId="S::hannahh@gsm.cam.ac.uk::57b5412e-fd5d-4d9d-adbb-0ced306b7b45" providerId="AD" clId="Web-{B5DD2F0F-1861-CACC-7085-6A700BF44920}" dt="2022-08-29T11:37:01.644" v="120"/>
          <ac:spMkLst>
            <pc:docMk/>
            <pc:sldMk cId="2463009716" sldId="257"/>
            <ac:spMk id="13" creationId="{CD333CBE-B699-4E3B-9F45-C045F773434F}"/>
          </ac:spMkLst>
        </pc:spChg>
        <pc:spChg chg="add">
          <ac:chgData name="Hannah Harrison" userId="S::hannahh@gsm.cam.ac.uk::57b5412e-fd5d-4d9d-adbb-0ced306b7b45" providerId="AD" clId="Web-{B5DD2F0F-1861-CACC-7085-6A700BF44920}" dt="2022-08-29T11:37:01.644" v="120"/>
          <ac:spMkLst>
            <pc:docMk/>
            <pc:sldMk cId="2463009716" sldId="257"/>
            <ac:spMk id="15" creationId="{FCA118C4-32A6-466D-8453-BA738103A062}"/>
          </ac:spMkLst>
        </pc:spChg>
        <pc:grpChg chg="del">
          <ac:chgData name="Hannah Harrison" userId="S::hannahh@gsm.cam.ac.uk::57b5412e-fd5d-4d9d-adbb-0ced306b7b45" providerId="AD" clId="Web-{B5DD2F0F-1861-CACC-7085-6A700BF44920}" dt="2022-08-29T11:36:57.800" v="118"/>
          <ac:grpSpMkLst>
            <pc:docMk/>
            <pc:sldMk cId="2463009716" sldId="257"/>
            <ac:grpSpMk id="9" creationId="{D7BDB6C0-0F94-0DF8-5B7E-471EDDF1887D}"/>
          </ac:grpSpMkLst>
        </pc:grpChg>
        <pc:picChg chg="mod">
          <ac:chgData name="Hannah Harrison" userId="S::hannahh@gsm.cam.ac.uk::57b5412e-fd5d-4d9d-adbb-0ced306b7b45" providerId="AD" clId="Web-{B5DD2F0F-1861-CACC-7085-6A700BF44920}" dt="2022-08-29T11:37:01.644" v="120"/>
          <ac:picMkLst>
            <pc:docMk/>
            <pc:sldMk cId="2463009716" sldId="257"/>
            <ac:picMk id="6" creationId="{E14772EC-D82E-5635-8387-B5DCE40EFE68}"/>
          </ac:picMkLst>
        </pc:picChg>
      </pc:sldChg>
      <pc:sldChg chg="delSp">
        <pc:chgData name="Hannah Harrison" userId="S::hannahh@gsm.cam.ac.uk::57b5412e-fd5d-4d9d-adbb-0ced306b7b45" providerId="AD" clId="Web-{B5DD2F0F-1861-CACC-7085-6A700BF44920}" dt="2022-08-29T11:36:55.690" v="117"/>
        <pc:sldMkLst>
          <pc:docMk/>
          <pc:sldMk cId="3897133051" sldId="261"/>
        </pc:sldMkLst>
        <pc:grpChg chg="del">
          <ac:chgData name="Hannah Harrison" userId="S::hannahh@gsm.cam.ac.uk::57b5412e-fd5d-4d9d-adbb-0ced306b7b45" providerId="AD" clId="Web-{B5DD2F0F-1861-CACC-7085-6A700BF44920}" dt="2022-08-29T11:36:55.690" v="117"/>
          <ac:grpSpMkLst>
            <pc:docMk/>
            <pc:sldMk cId="3897133051" sldId="261"/>
            <ac:grpSpMk id="3" creationId="{26730AC3-CBB1-C04F-D6D8-18450765010A}"/>
          </ac:grpSpMkLst>
        </pc:grpChg>
      </pc:sldChg>
      <pc:sldChg chg="delSp">
        <pc:chgData name="Hannah Harrison" userId="S::hannahh@gsm.cam.ac.uk::57b5412e-fd5d-4d9d-adbb-0ced306b7b45" providerId="AD" clId="Web-{B5DD2F0F-1861-CACC-7085-6A700BF44920}" dt="2022-08-29T11:37:16.566" v="125"/>
        <pc:sldMkLst>
          <pc:docMk/>
          <pc:sldMk cId="3658021784" sldId="262"/>
        </pc:sldMkLst>
        <pc:grpChg chg="del">
          <ac:chgData name="Hannah Harrison" userId="S::hannahh@gsm.cam.ac.uk::57b5412e-fd5d-4d9d-adbb-0ced306b7b45" providerId="AD" clId="Web-{B5DD2F0F-1861-CACC-7085-6A700BF44920}" dt="2022-08-29T11:37:16.566" v="125"/>
          <ac:grpSpMkLst>
            <pc:docMk/>
            <pc:sldMk cId="3658021784" sldId="262"/>
            <ac:grpSpMk id="20" creationId="{5A1376D0-9E30-383B-D571-9F02822F5D18}"/>
          </ac:grpSpMkLst>
        </pc:grpChg>
      </pc:sldChg>
      <pc:sldChg chg="addSp delSp modSp mod setBg">
        <pc:chgData name="Hannah Harrison" userId="S::hannahh@gsm.cam.ac.uk::57b5412e-fd5d-4d9d-adbb-0ced306b7b45" providerId="AD" clId="Web-{B5DD2F0F-1861-CACC-7085-6A700BF44920}" dt="2022-08-29T11:48:13.292" v="340" actId="20577"/>
        <pc:sldMkLst>
          <pc:docMk/>
          <pc:sldMk cId="385930414" sldId="265"/>
        </pc:sldMkLst>
        <pc:spChg chg="mod">
          <ac:chgData name="Hannah Harrison" userId="S::hannahh@gsm.cam.ac.uk::57b5412e-fd5d-4d9d-adbb-0ced306b7b45" providerId="AD" clId="Web-{B5DD2F0F-1861-CACC-7085-6A700BF44920}" dt="2022-08-29T11:48:13.292" v="340" actId="20577"/>
          <ac:spMkLst>
            <pc:docMk/>
            <pc:sldMk cId="385930414" sldId="265"/>
            <ac:spMk id="2" creationId="{BAD49189-775E-644C-5955-10EBA3FB7473}"/>
          </ac:spMkLst>
        </pc:spChg>
        <pc:spChg chg="add mod">
          <ac:chgData name="Hannah Harrison" userId="S::hannahh@gsm.cam.ac.uk::57b5412e-fd5d-4d9d-adbb-0ced306b7b45" providerId="AD" clId="Web-{B5DD2F0F-1861-CACC-7085-6A700BF44920}" dt="2022-08-29T11:48:04.010" v="335" actId="20577"/>
          <ac:spMkLst>
            <pc:docMk/>
            <pc:sldMk cId="385930414" sldId="265"/>
            <ac:spMk id="4" creationId="{C1ECB8F3-FF8B-2904-AEF3-9B2E20DAD7D8}"/>
          </ac:spMkLst>
        </pc:spChg>
        <pc:spChg chg="add">
          <ac:chgData name="Hannah Harrison" userId="S::hannahh@gsm.cam.ac.uk::57b5412e-fd5d-4d9d-adbb-0ced306b7b45" providerId="AD" clId="Web-{B5DD2F0F-1861-CACC-7085-6A700BF44920}" dt="2022-08-29T11:47:59.026" v="334"/>
          <ac:spMkLst>
            <pc:docMk/>
            <pc:sldMk cId="385930414" sldId="265"/>
            <ac:spMk id="9" creationId="{B1CCD5EF-766D-43B9-A25D-19122E5FB181}"/>
          </ac:spMkLst>
        </pc:spChg>
        <pc:spChg chg="add">
          <ac:chgData name="Hannah Harrison" userId="S::hannahh@gsm.cam.ac.uk::57b5412e-fd5d-4d9d-adbb-0ced306b7b45" providerId="AD" clId="Web-{B5DD2F0F-1861-CACC-7085-6A700BF44920}" dt="2022-08-29T11:47:59.026" v="334"/>
          <ac:spMkLst>
            <pc:docMk/>
            <pc:sldMk cId="385930414" sldId="265"/>
            <ac:spMk id="11" creationId="{FD9699C9-77F1-4E33-A750-CB78C7EA29E6}"/>
          </ac:spMkLst>
        </pc:spChg>
        <pc:grpChg chg="del">
          <ac:chgData name="Hannah Harrison" userId="S::hannahh@gsm.cam.ac.uk::57b5412e-fd5d-4d9d-adbb-0ced306b7b45" providerId="AD" clId="Web-{B5DD2F0F-1861-CACC-7085-6A700BF44920}" dt="2022-08-29T11:45:44.601" v="257"/>
          <ac:grpSpMkLst>
            <pc:docMk/>
            <pc:sldMk cId="385930414" sldId="265"/>
            <ac:grpSpMk id="6" creationId="{6EE2EA39-623E-DC62-88EE-ACAAF10159EC}"/>
          </ac:grpSpMkLst>
        </pc:grpChg>
      </pc:sldChg>
      <pc:sldChg chg="modSp">
        <pc:chgData name="Hannah Harrison" userId="S::hannahh@gsm.cam.ac.uk::57b5412e-fd5d-4d9d-adbb-0ced306b7b45" providerId="AD" clId="Web-{B5DD2F0F-1861-CACC-7085-6A700BF44920}" dt="2022-08-29T11:37:11.738" v="124" actId="1076"/>
        <pc:sldMkLst>
          <pc:docMk/>
          <pc:sldMk cId="103845162" sldId="266"/>
        </pc:sldMkLst>
        <pc:spChg chg="mod">
          <ac:chgData name="Hannah Harrison" userId="S::hannahh@gsm.cam.ac.uk::57b5412e-fd5d-4d9d-adbb-0ced306b7b45" providerId="AD" clId="Web-{B5DD2F0F-1861-CACC-7085-6A700BF44920}" dt="2022-08-29T11:37:11.738" v="124" actId="1076"/>
          <ac:spMkLst>
            <pc:docMk/>
            <pc:sldMk cId="103845162" sldId="266"/>
            <ac:spMk id="7" creationId="{8162297A-3A8A-1913-531F-361FDB55A326}"/>
          </ac:spMkLst>
        </pc:spChg>
      </pc:sldChg>
      <pc:sldChg chg="delSp">
        <pc:chgData name="Hannah Harrison" userId="S::hannahh@gsm.cam.ac.uk::57b5412e-fd5d-4d9d-adbb-0ced306b7b45" providerId="AD" clId="Web-{B5DD2F0F-1861-CACC-7085-6A700BF44920}" dt="2022-08-29T11:37:18.957" v="126"/>
        <pc:sldMkLst>
          <pc:docMk/>
          <pc:sldMk cId="2542899444" sldId="267"/>
        </pc:sldMkLst>
        <pc:grpChg chg="del">
          <ac:chgData name="Hannah Harrison" userId="S::hannahh@gsm.cam.ac.uk::57b5412e-fd5d-4d9d-adbb-0ced306b7b45" providerId="AD" clId="Web-{B5DD2F0F-1861-CACC-7085-6A700BF44920}" dt="2022-08-29T11:37:18.957" v="126"/>
          <ac:grpSpMkLst>
            <pc:docMk/>
            <pc:sldMk cId="2542899444" sldId="267"/>
            <ac:grpSpMk id="3" creationId="{5620F9F9-20C7-6792-9C51-393A0412D534}"/>
          </ac:grpSpMkLst>
        </pc:grpChg>
      </pc:sldChg>
      <pc:sldChg chg="delSp">
        <pc:chgData name="Hannah Harrison" userId="S::hannahh@gsm.cam.ac.uk::57b5412e-fd5d-4d9d-adbb-0ced306b7b45" providerId="AD" clId="Web-{B5DD2F0F-1861-CACC-7085-6A700BF44920}" dt="2022-08-29T11:37:20.754" v="127"/>
        <pc:sldMkLst>
          <pc:docMk/>
          <pc:sldMk cId="2090012238" sldId="268"/>
        </pc:sldMkLst>
        <pc:grpChg chg="del">
          <ac:chgData name="Hannah Harrison" userId="S::hannahh@gsm.cam.ac.uk::57b5412e-fd5d-4d9d-adbb-0ced306b7b45" providerId="AD" clId="Web-{B5DD2F0F-1861-CACC-7085-6A700BF44920}" dt="2022-08-29T11:37:20.754" v="127"/>
          <ac:grpSpMkLst>
            <pc:docMk/>
            <pc:sldMk cId="2090012238" sldId="268"/>
            <ac:grpSpMk id="2" creationId="{B7A28BA7-7A6F-0F7A-7DC1-AA91E275DC96}"/>
          </ac:grpSpMkLst>
        </pc:grpChg>
      </pc:sldChg>
      <pc:sldChg chg="delSp">
        <pc:chgData name="Hannah Harrison" userId="S::hannahh@gsm.cam.ac.uk::57b5412e-fd5d-4d9d-adbb-0ced306b7b45" providerId="AD" clId="Web-{B5DD2F0F-1861-CACC-7085-6A700BF44920}" dt="2022-08-29T11:37:22.472" v="128"/>
        <pc:sldMkLst>
          <pc:docMk/>
          <pc:sldMk cId="1836829467" sldId="269"/>
        </pc:sldMkLst>
        <pc:grpChg chg="del">
          <ac:chgData name="Hannah Harrison" userId="S::hannahh@gsm.cam.ac.uk::57b5412e-fd5d-4d9d-adbb-0ced306b7b45" providerId="AD" clId="Web-{B5DD2F0F-1861-CACC-7085-6A700BF44920}" dt="2022-08-29T11:37:22.472" v="128"/>
          <ac:grpSpMkLst>
            <pc:docMk/>
            <pc:sldMk cId="1836829467" sldId="269"/>
            <ac:grpSpMk id="2" creationId="{59995805-8E23-E41A-C902-F0028774C656}"/>
          </ac:grpSpMkLst>
        </pc:grpChg>
      </pc:sldChg>
      <pc:sldChg chg="delSp">
        <pc:chgData name="Hannah Harrison" userId="S::hannahh@gsm.cam.ac.uk::57b5412e-fd5d-4d9d-adbb-0ced306b7b45" providerId="AD" clId="Web-{B5DD2F0F-1861-CACC-7085-6A700BF44920}" dt="2022-08-29T11:37:24.347" v="129"/>
        <pc:sldMkLst>
          <pc:docMk/>
          <pc:sldMk cId="4029280" sldId="270"/>
        </pc:sldMkLst>
        <pc:grpChg chg="del">
          <ac:chgData name="Hannah Harrison" userId="S::hannahh@gsm.cam.ac.uk::57b5412e-fd5d-4d9d-adbb-0ced306b7b45" providerId="AD" clId="Web-{B5DD2F0F-1861-CACC-7085-6A700BF44920}" dt="2022-08-29T11:37:24.347" v="129"/>
          <ac:grpSpMkLst>
            <pc:docMk/>
            <pc:sldMk cId="4029280" sldId="270"/>
            <ac:grpSpMk id="2" creationId="{3ED7944A-9238-E313-3D3E-58E2BC66F422}"/>
          </ac:grpSpMkLst>
        </pc:grpChg>
      </pc:sldChg>
      <pc:sldChg chg="delSp">
        <pc:chgData name="Hannah Harrison" userId="S::hannahh@gsm.cam.ac.uk::57b5412e-fd5d-4d9d-adbb-0ced306b7b45" providerId="AD" clId="Web-{B5DD2F0F-1861-CACC-7085-6A700BF44920}" dt="2022-08-29T11:37:26.941" v="130"/>
        <pc:sldMkLst>
          <pc:docMk/>
          <pc:sldMk cId="1406795755" sldId="272"/>
        </pc:sldMkLst>
        <pc:grpChg chg="del">
          <ac:chgData name="Hannah Harrison" userId="S::hannahh@gsm.cam.ac.uk::57b5412e-fd5d-4d9d-adbb-0ced306b7b45" providerId="AD" clId="Web-{B5DD2F0F-1861-CACC-7085-6A700BF44920}" dt="2022-08-29T11:37:26.941" v="130"/>
          <ac:grpSpMkLst>
            <pc:docMk/>
            <pc:sldMk cId="1406795755" sldId="272"/>
            <ac:grpSpMk id="2" creationId="{F21CB9A6-ECBB-0E51-88A6-1492BD9A54F2}"/>
          </ac:grpSpMkLst>
        </pc:grpChg>
      </pc:sldChg>
      <pc:sldChg chg="delSp">
        <pc:chgData name="Hannah Harrison" userId="S::hannahh@gsm.cam.ac.uk::57b5412e-fd5d-4d9d-adbb-0ced306b7b45" providerId="AD" clId="Web-{B5DD2F0F-1861-CACC-7085-6A700BF44920}" dt="2022-08-29T11:37:28.676" v="131"/>
        <pc:sldMkLst>
          <pc:docMk/>
          <pc:sldMk cId="3668859344" sldId="273"/>
        </pc:sldMkLst>
        <pc:grpChg chg="del">
          <ac:chgData name="Hannah Harrison" userId="S::hannahh@gsm.cam.ac.uk::57b5412e-fd5d-4d9d-adbb-0ced306b7b45" providerId="AD" clId="Web-{B5DD2F0F-1861-CACC-7085-6A700BF44920}" dt="2022-08-29T11:37:28.676" v="131"/>
          <ac:grpSpMkLst>
            <pc:docMk/>
            <pc:sldMk cId="3668859344" sldId="273"/>
            <ac:grpSpMk id="2" creationId="{CB4321F2-EDF2-6A38-52EC-443F5576BB99}"/>
          </ac:grpSpMkLst>
        </pc:grpChg>
      </pc:sldChg>
      <pc:sldChg chg="addSp delSp modSp ord">
        <pc:chgData name="Hannah Harrison" userId="S::hannahh@gsm.cam.ac.uk::57b5412e-fd5d-4d9d-adbb-0ced306b7b45" providerId="AD" clId="Web-{B5DD2F0F-1861-CACC-7085-6A700BF44920}" dt="2022-08-29T11:35:52.439" v="95" actId="14100"/>
        <pc:sldMkLst>
          <pc:docMk/>
          <pc:sldMk cId="1774769880" sldId="274"/>
        </pc:sldMkLst>
        <pc:graphicFrameChg chg="add mod modGraphic">
          <ac:chgData name="Hannah Harrison" userId="S::hannahh@gsm.cam.ac.uk::57b5412e-fd5d-4d9d-adbb-0ced306b7b45" providerId="AD" clId="Web-{B5DD2F0F-1861-CACC-7085-6A700BF44920}" dt="2022-08-29T11:35:52.439" v="95" actId="14100"/>
          <ac:graphicFrameMkLst>
            <pc:docMk/>
            <pc:sldMk cId="1774769880" sldId="274"/>
            <ac:graphicFrameMk id="3" creationId="{E1A3DC75-DF02-E7DA-5E8B-64C48A4B56EB}"/>
          </ac:graphicFrameMkLst>
        </pc:graphicFrameChg>
        <pc:graphicFrameChg chg="del">
          <ac:chgData name="Hannah Harrison" userId="S::hannahh@gsm.cam.ac.uk::57b5412e-fd5d-4d9d-adbb-0ced306b7b45" providerId="AD" clId="Web-{B5DD2F0F-1861-CACC-7085-6A700BF44920}" dt="2022-08-29T11:34:05.467" v="1"/>
          <ac:graphicFrameMkLst>
            <pc:docMk/>
            <pc:sldMk cId="1774769880" sldId="274"/>
            <ac:graphicFrameMk id="5" creationId="{410BFC2D-05B0-61FA-0540-74DC63F23ED8}"/>
          </ac:graphicFrameMkLst>
        </pc:graphicFrameChg>
      </pc:sldChg>
      <pc:sldChg chg="addSp delSp modSp mod ord setBg setClrOvrMap">
        <pc:chgData name="Hannah Harrison" userId="S::hannahh@gsm.cam.ac.uk::57b5412e-fd5d-4d9d-adbb-0ced306b7b45" providerId="AD" clId="Web-{B5DD2F0F-1861-CACC-7085-6A700BF44920}" dt="2022-08-29T11:40:48.590" v="223"/>
        <pc:sldMkLst>
          <pc:docMk/>
          <pc:sldMk cId="3814491760" sldId="275"/>
        </pc:sldMkLst>
        <pc:spChg chg="mod">
          <ac:chgData name="Hannah Harrison" userId="S::hannahh@gsm.cam.ac.uk::57b5412e-fd5d-4d9d-adbb-0ced306b7b45" providerId="AD" clId="Web-{B5DD2F0F-1861-CACC-7085-6A700BF44920}" dt="2022-08-29T11:40:30.324" v="219" actId="20577"/>
          <ac:spMkLst>
            <pc:docMk/>
            <pc:sldMk cId="3814491760" sldId="275"/>
            <ac:spMk id="2" creationId="{7106B70A-4C13-BD90-983F-943BDFE64DF0}"/>
          </ac:spMkLst>
        </pc:spChg>
        <pc:spChg chg="add del">
          <ac:chgData name="Hannah Harrison" userId="S::hannahh@gsm.cam.ac.uk::57b5412e-fd5d-4d9d-adbb-0ced306b7b45" providerId="AD" clId="Web-{B5DD2F0F-1861-CACC-7085-6A700BF44920}" dt="2022-08-29T11:40:22.636" v="218"/>
          <ac:spMkLst>
            <pc:docMk/>
            <pc:sldMk cId="3814491760" sldId="275"/>
            <ac:spMk id="9" creationId="{CD333CBE-B699-4E3B-9F45-C045F773434F}"/>
          </ac:spMkLst>
        </pc:spChg>
        <pc:spChg chg="add del">
          <ac:chgData name="Hannah Harrison" userId="S::hannahh@gsm.cam.ac.uk::57b5412e-fd5d-4d9d-adbb-0ced306b7b45" providerId="AD" clId="Web-{B5DD2F0F-1861-CACC-7085-6A700BF44920}" dt="2022-08-29T11:40:22.636" v="218"/>
          <ac:spMkLst>
            <pc:docMk/>
            <pc:sldMk cId="3814491760" sldId="275"/>
            <ac:spMk id="11" creationId="{FCA118C4-32A6-466D-8453-BA738103A062}"/>
          </ac:spMkLst>
        </pc:spChg>
        <pc:graphicFrameChg chg="mod modGraphic">
          <ac:chgData name="Hannah Harrison" userId="S::hannahh@gsm.cam.ac.uk::57b5412e-fd5d-4d9d-adbb-0ced306b7b45" providerId="AD" clId="Web-{B5DD2F0F-1861-CACC-7085-6A700BF44920}" dt="2022-08-29T11:40:48.590" v="223"/>
          <ac:graphicFrameMkLst>
            <pc:docMk/>
            <pc:sldMk cId="3814491760" sldId="275"/>
            <ac:graphicFrameMk id="4" creationId="{3636C01D-B197-D4FB-626A-EC32B5B0A831}"/>
          </ac:graphicFrameMkLst>
        </pc:graphicFrameChg>
      </pc:sldChg>
      <pc:sldChg chg="addSp modSp new">
        <pc:chgData name="Hannah Harrison" userId="S::hannahh@gsm.cam.ac.uk::57b5412e-fd5d-4d9d-adbb-0ced306b7b45" providerId="AD" clId="Web-{B5DD2F0F-1861-CACC-7085-6A700BF44920}" dt="2022-08-29T11:45:33.382" v="256" actId="1076"/>
        <pc:sldMkLst>
          <pc:docMk/>
          <pc:sldMk cId="3443824171" sldId="276"/>
        </pc:sldMkLst>
        <pc:spChg chg="mod">
          <ac:chgData name="Hannah Harrison" userId="S::hannahh@gsm.cam.ac.uk::57b5412e-fd5d-4d9d-adbb-0ced306b7b45" providerId="AD" clId="Web-{B5DD2F0F-1861-CACC-7085-6A700BF44920}" dt="2022-08-29T11:45:12.662" v="249" actId="20577"/>
          <ac:spMkLst>
            <pc:docMk/>
            <pc:sldMk cId="3443824171" sldId="276"/>
            <ac:spMk id="2" creationId="{8795DBC6-572E-4063-8FEB-8E98C16DBBD7}"/>
          </ac:spMkLst>
        </pc:spChg>
        <pc:spChg chg="add mod">
          <ac:chgData name="Hannah Harrison" userId="S::hannahh@gsm.cam.ac.uk::57b5412e-fd5d-4d9d-adbb-0ced306b7b45" providerId="AD" clId="Web-{B5DD2F0F-1861-CACC-7085-6A700BF44920}" dt="2022-08-29T11:44:43.583" v="237"/>
          <ac:spMkLst>
            <pc:docMk/>
            <pc:sldMk cId="3443824171" sldId="276"/>
            <ac:spMk id="342" creationId="{67C78DD7-BEC9-086A-2684-D4359A6CA49A}"/>
          </ac:spMkLst>
        </pc:spChg>
        <pc:graphicFrameChg chg="add mod modGraphic">
          <ac:chgData name="Hannah Harrison" userId="S::hannahh@gsm.cam.ac.uk::57b5412e-fd5d-4d9d-adbb-0ced306b7b45" providerId="AD" clId="Web-{B5DD2F0F-1861-CACC-7085-6A700BF44920}" dt="2022-08-29T11:45:33.382" v="256" actId="1076"/>
          <ac:graphicFrameMkLst>
            <pc:docMk/>
            <pc:sldMk cId="3443824171" sldId="276"/>
            <ac:graphicFrameMk id="3" creationId="{71C4D97C-637D-30CE-632D-0A6B554F22FC}"/>
          </ac:graphicFrameMkLst>
        </pc:graphicFrameChg>
      </pc:sldChg>
      <pc:sldChg chg="addSp delSp modSp add replId">
        <pc:chgData name="Hannah Harrison" userId="S::hannahh@gsm.cam.ac.uk::57b5412e-fd5d-4d9d-adbb-0ced306b7b45" providerId="AD" clId="Web-{B5DD2F0F-1861-CACC-7085-6A700BF44920}" dt="2022-08-29T11:43:31.472" v="228"/>
        <pc:sldMkLst>
          <pc:docMk/>
          <pc:sldMk cId="2579022456" sldId="277"/>
        </pc:sldMkLst>
        <pc:spChg chg="del">
          <ac:chgData name="Hannah Harrison" userId="S::hannahh@gsm.cam.ac.uk::57b5412e-fd5d-4d9d-adbb-0ced306b7b45" providerId="AD" clId="Web-{B5DD2F0F-1861-CACC-7085-6A700BF44920}" dt="2022-08-29T11:43:31.472" v="228"/>
          <ac:spMkLst>
            <pc:docMk/>
            <pc:sldMk cId="2579022456" sldId="277"/>
            <ac:spMk id="4103" creationId="{C7699994-F930-4BD1-804C-3E97736C3455}"/>
          </ac:spMkLst>
        </pc:spChg>
        <pc:spChg chg="del">
          <ac:chgData name="Hannah Harrison" userId="S::hannahh@gsm.cam.ac.uk::57b5412e-fd5d-4d9d-adbb-0ced306b7b45" providerId="AD" clId="Web-{B5DD2F0F-1861-CACC-7085-6A700BF44920}" dt="2022-08-29T11:43:31.472" v="228"/>
          <ac:spMkLst>
            <pc:docMk/>
            <pc:sldMk cId="2579022456" sldId="277"/>
            <ac:spMk id="4105" creationId="{F05E3040-CB0E-4155-9346-CDC0387592EA}"/>
          </ac:spMkLst>
        </pc:spChg>
        <pc:spChg chg="add">
          <ac:chgData name="Hannah Harrison" userId="S::hannahh@gsm.cam.ac.uk::57b5412e-fd5d-4d9d-adbb-0ced306b7b45" providerId="AD" clId="Web-{B5DD2F0F-1861-CACC-7085-6A700BF44920}" dt="2022-08-29T11:43:31.472" v="228"/>
          <ac:spMkLst>
            <pc:docMk/>
            <pc:sldMk cId="2579022456" sldId="277"/>
            <ac:spMk id="4110" creationId="{C7699994-F930-4BD1-804C-3E97736C3455}"/>
          </ac:spMkLst>
        </pc:spChg>
        <pc:spChg chg="add">
          <ac:chgData name="Hannah Harrison" userId="S::hannahh@gsm.cam.ac.uk::57b5412e-fd5d-4d9d-adbb-0ced306b7b45" providerId="AD" clId="Web-{B5DD2F0F-1861-CACC-7085-6A700BF44920}" dt="2022-08-29T11:43:31.472" v="228"/>
          <ac:spMkLst>
            <pc:docMk/>
            <pc:sldMk cId="2579022456" sldId="277"/>
            <ac:spMk id="4112" creationId="{F05E3040-CB0E-4155-9346-CDC0387592EA}"/>
          </ac:spMkLst>
        </pc:spChg>
        <pc:picChg chg="add mod">
          <ac:chgData name="Hannah Harrison" userId="S::hannahh@gsm.cam.ac.uk::57b5412e-fd5d-4d9d-adbb-0ced306b7b45" providerId="AD" clId="Web-{B5DD2F0F-1861-CACC-7085-6A700BF44920}" dt="2022-08-29T11:43:31.472" v="228"/>
          <ac:picMkLst>
            <pc:docMk/>
            <pc:sldMk cId="2579022456" sldId="277"/>
            <ac:picMk id="2" creationId="{58847A6F-EF9A-7BBF-903D-F61439085129}"/>
          </ac:picMkLst>
        </pc:picChg>
        <pc:picChg chg="del">
          <ac:chgData name="Hannah Harrison" userId="S::hannahh@gsm.cam.ac.uk::57b5412e-fd5d-4d9d-adbb-0ced306b7b45" providerId="AD" clId="Web-{B5DD2F0F-1861-CACC-7085-6A700BF44920}" dt="2022-08-29T11:43:25.191" v="225"/>
          <ac:picMkLst>
            <pc:docMk/>
            <pc:sldMk cId="2579022456" sldId="277"/>
            <ac:picMk id="4098" creationId="{8DF96EF8-C726-43D6-7D18-9374D4D41E72}"/>
          </ac:picMkLst>
        </pc:picChg>
      </pc:sldChg>
    </pc:docChg>
  </pc:docChgLst>
  <pc:docChgLst>
    <pc:chgData clId="Web-{CA8ED3A9-42F9-DBAF-F91D-F26CCAD78525}"/>
    <pc:docChg chg="delSld">
      <pc:chgData name="" userId="" providerId="" clId="Web-{CA8ED3A9-42F9-DBAF-F91D-F26CCAD78525}" dt="2022-12-06T15:00:28.744" v="0"/>
      <pc:docMkLst>
        <pc:docMk/>
      </pc:docMkLst>
      <pc:sldChg chg="del">
        <pc:chgData name="" userId="" providerId="" clId="Web-{CA8ED3A9-42F9-DBAF-F91D-F26CCAD78525}" dt="2022-12-06T15:00:28.744" v="0"/>
        <pc:sldMkLst>
          <pc:docMk/>
          <pc:sldMk cId="3814491760" sldId="275"/>
        </pc:sldMkLst>
      </pc:sldChg>
    </pc:docChg>
  </pc:docChgLst>
  <pc:docChgLst>
    <pc:chgData name="Hannah Harrison" userId="S::hannahh@gsm.cam.ac.uk::57b5412e-fd5d-4d9d-adbb-0ced306b7b45" providerId="AD" clId="Web-{23BDDF32-95CF-EB32-8A41-C7F96096C288}"/>
    <pc:docChg chg="modSld">
      <pc:chgData name="Hannah Harrison" userId="S::hannahh@gsm.cam.ac.uk::57b5412e-fd5d-4d9d-adbb-0ced306b7b45" providerId="AD" clId="Web-{23BDDF32-95CF-EB32-8A41-C7F96096C288}" dt="2023-05-16T09:55:09.697" v="2"/>
      <pc:docMkLst>
        <pc:docMk/>
      </pc:docMkLst>
      <pc:sldChg chg="addSp delSp modSp">
        <pc:chgData name="Hannah Harrison" userId="S::hannahh@gsm.cam.ac.uk::57b5412e-fd5d-4d9d-adbb-0ced306b7b45" providerId="AD" clId="Web-{23BDDF32-95CF-EB32-8A41-C7F96096C288}" dt="2023-05-16T09:55:09.697" v="2"/>
        <pc:sldMkLst>
          <pc:docMk/>
          <pc:sldMk cId="3658021784" sldId="262"/>
        </pc:sldMkLst>
        <pc:spChg chg="del">
          <ac:chgData name="Hannah Harrison" userId="S::hannahh@gsm.cam.ac.uk::57b5412e-fd5d-4d9d-adbb-0ced306b7b45" providerId="AD" clId="Web-{23BDDF32-95CF-EB32-8A41-C7F96096C288}" dt="2023-05-16T09:55:07.197" v="0"/>
          <ac:spMkLst>
            <pc:docMk/>
            <pc:sldMk cId="3658021784" sldId="262"/>
            <ac:spMk id="2" creationId="{FDD104AB-B389-8F06-D9C2-04FD58E38A97}"/>
          </ac:spMkLst>
        </pc:spChg>
        <pc:spChg chg="add del mod">
          <ac:chgData name="Hannah Harrison" userId="S::hannahh@gsm.cam.ac.uk::57b5412e-fd5d-4d9d-adbb-0ced306b7b45" providerId="AD" clId="Web-{23BDDF32-95CF-EB32-8A41-C7F96096C288}" dt="2023-05-16T09:55:09.697" v="2"/>
          <ac:spMkLst>
            <pc:docMk/>
            <pc:sldMk cId="3658021784" sldId="262"/>
            <ac:spMk id="25" creationId="{5C245370-198A-2344-2115-1C2A51256F77}"/>
          </ac:spMkLst>
        </pc:spChg>
      </pc:sldChg>
    </pc:docChg>
  </pc:docChgLst>
  <pc:docChgLst>
    <pc:chgData name="Hannah Harrison" userId="S::hannahh@gsm.cam.ac.uk::57b5412e-fd5d-4d9d-adbb-0ced306b7b45" providerId="AD" clId="Web-{37FC47F9-AB13-360C-3B09-5900F861C8BE}"/>
    <pc:docChg chg="addSld delSld modSld">
      <pc:chgData name="Hannah Harrison" userId="S::hannahh@gsm.cam.ac.uk::57b5412e-fd5d-4d9d-adbb-0ced306b7b45" providerId="AD" clId="Web-{37FC47F9-AB13-360C-3B09-5900F861C8BE}" dt="2023-02-20T11:50:32.490" v="1647"/>
      <pc:docMkLst>
        <pc:docMk/>
      </pc:docMkLst>
      <pc:sldChg chg="modNotes">
        <pc:chgData name="Hannah Harrison" userId="S::hannahh@gsm.cam.ac.uk::57b5412e-fd5d-4d9d-adbb-0ced306b7b45" providerId="AD" clId="Web-{37FC47F9-AB13-360C-3B09-5900F861C8BE}" dt="2023-02-20T11:50:13.115" v="1643"/>
        <pc:sldMkLst>
          <pc:docMk/>
          <pc:sldMk cId="1789076938" sldId="256"/>
        </pc:sldMkLst>
      </pc:sldChg>
      <pc:sldChg chg="delSp del">
        <pc:chgData name="Hannah Harrison" userId="S::hannahh@gsm.cam.ac.uk::57b5412e-fd5d-4d9d-adbb-0ced306b7b45" providerId="AD" clId="Web-{37FC47F9-AB13-360C-3B09-5900F861C8BE}" dt="2023-02-20T11:18:21.662" v="1312"/>
        <pc:sldMkLst>
          <pc:docMk/>
          <pc:sldMk cId="2392501422" sldId="259"/>
        </pc:sldMkLst>
        <pc:grpChg chg="del">
          <ac:chgData name="Hannah Harrison" userId="S::hannahh@gsm.cam.ac.uk::57b5412e-fd5d-4d9d-adbb-0ced306b7b45" providerId="AD" clId="Web-{37FC47F9-AB13-360C-3B09-5900F861C8BE}" dt="2023-02-20T11:13:54.139" v="1293"/>
          <ac:grpSpMkLst>
            <pc:docMk/>
            <pc:sldMk cId="2392501422" sldId="259"/>
            <ac:grpSpMk id="4" creationId="{806DB2ED-8C1C-9FC1-AE6F-05746639F019}"/>
          </ac:grpSpMkLst>
        </pc:grpChg>
      </pc:sldChg>
      <pc:sldChg chg="modSp mod setBg">
        <pc:chgData name="Hannah Harrison" userId="S::hannahh@gsm.cam.ac.uk::57b5412e-fd5d-4d9d-adbb-0ced306b7b45" providerId="AD" clId="Web-{37FC47F9-AB13-360C-3B09-5900F861C8BE}" dt="2023-02-20T11:18:27.412" v="1313"/>
        <pc:sldMkLst>
          <pc:docMk/>
          <pc:sldMk cId="3258129333" sldId="260"/>
        </pc:sldMkLst>
        <pc:picChg chg="mod">
          <ac:chgData name="Hannah Harrison" userId="S::hannahh@gsm.cam.ac.uk::57b5412e-fd5d-4d9d-adbb-0ced306b7b45" providerId="AD" clId="Web-{37FC47F9-AB13-360C-3B09-5900F861C8BE}" dt="2023-02-20T11:18:27.412" v="1313"/>
          <ac:picMkLst>
            <pc:docMk/>
            <pc:sldMk cId="3258129333" sldId="260"/>
            <ac:picMk id="1026" creationId="{85186C91-F712-35C8-CF99-C9F1CB91B2A9}"/>
          </ac:picMkLst>
        </pc:picChg>
      </pc:sldChg>
      <pc:sldChg chg="del">
        <pc:chgData name="Hannah Harrison" userId="S::hannahh@gsm.cam.ac.uk::57b5412e-fd5d-4d9d-adbb-0ced306b7b45" providerId="AD" clId="Web-{37FC47F9-AB13-360C-3B09-5900F861C8BE}" dt="2023-02-20T10:32:51.920" v="0"/>
        <pc:sldMkLst>
          <pc:docMk/>
          <pc:sldMk cId="3897133051" sldId="261"/>
        </pc:sldMkLst>
      </pc:sldChg>
      <pc:sldChg chg="addSp delSp modSp modNotes">
        <pc:chgData name="Hannah Harrison" userId="S::hannahh@gsm.cam.ac.uk::57b5412e-fd5d-4d9d-adbb-0ced306b7b45" providerId="AD" clId="Web-{37FC47F9-AB13-360C-3B09-5900F861C8BE}" dt="2023-02-20T11:45:04.779" v="1640" actId="14100"/>
        <pc:sldMkLst>
          <pc:docMk/>
          <pc:sldMk cId="3658021784" sldId="262"/>
        </pc:sldMkLst>
        <pc:spChg chg="mod">
          <ac:chgData name="Hannah Harrison" userId="S::hannahh@gsm.cam.ac.uk::57b5412e-fd5d-4d9d-adbb-0ced306b7b45" providerId="AD" clId="Web-{37FC47F9-AB13-360C-3B09-5900F861C8BE}" dt="2023-02-20T11:42:53.760" v="1566" actId="20577"/>
          <ac:spMkLst>
            <pc:docMk/>
            <pc:sldMk cId="3658021784" sldId="262"/>
            <ac:spMk id="3" creationId="{59634093-6279-EB04-AD69-9527D6CA2C41}"/>
          </ac:spMkLst>
        </pc:spChg>
        <pc:spChg chg="del">
          <ac:chgData name="Hannah Harrison" userId="S::hannahh@gsm.cam.ac.uk::57b5412e-fd5d-4d9d-adbb-0ced306b7b45" providerId="AD" clId="Web-{37FC47F9-AB13-360C-3B09-5900F861C8BE}" dt="2023-02-20T11:42:51.791" v="1565"/>
          <ac:spMkLst>
            <pc:docMk/>
            <pc:sldMk cId="3658021784" sldId="262"/>
            <ac:spMk id="18" creationId="{9ABB031B-14E7-B6D7-3EC9-58130D5CEE40}"/>
          </ac:spMkLst>
        </pc:spChg>
        <pc:spChg chg="del mod">
          <ac:chgData name="Hannah Harrison" userId="S::hannahh@gsm.cam.ac.uk::57b5412e-fd5d-4d9d-adbb-0ced306b7b45" providerId="AD" clId="Web-{37FC47F9-AB13-360C-3B09-5900F861C8BE}" dt="2023-02-20T11:41:16.867" v="1502"/>
          <ac:spMkLst>
            <pc:docMk/>
            <pc:sldMk cId="3658021784" sldId="262"/>
            <ac:spMk id="19" creationId="{76B7673A-FC13-D4FD-8249-759EEDA3FA7B}"/>
          </ac:spMkLst>
        </pc:spChg>
        <pc:grpChg chg="del">
          <ac:chgData name="Hannah Harrison" userId="S::hannahh@gsm.cam.ac.uk::57b5412e-fd5d-4d9d-adbb-0ced306b7b45" providerId="AD" clId="Web-{37FC47F9-AB13-360C-3B09-5900F861C8BE}" dt="2023-02-20T11:42:53.932" v="1567"/>
          <ac:grpSpMkLst>
            <pc:docMk/>
            <pc:sldMk cId="3658021784" sldId="262"/>
            <ac:grpSpMk id="13" creationId="{C827E5DA-8985-7D1F-6ADD-F25BC9C919AE}"/>
          </ac:grpSpMkLst>
        </pc:grpChg>
        <pc:grpChg chg="del">
          <ac:chgData name="Hannah Harrison" userId="S::hannahh@gsm.cam.ac.uk::57b5412e-fd5d-4d9d-adbb-0ced306b7b45" providerId="AD" clId="Web-{37FC47F9-AB13-360C-3B09-5900F861C8BE}" dt="2023-02-20T11:41:14.852" v="1500"/>
          <ac:grpSpMkLst>
            <pc:docMk/>
            <pc:sldMk cId="3658021784" sldId="262"/>
            <ac:grpSpMk id="14" creationId="{79BD0C7C-2239-DFA0-A33B-3059683E0DF7}"/>
          </ac:grpSpMkLst>
        </pc:grpChg>
        <pc:graphicFrameChg chg="add mod modGraphic">
          <ac:chgData name="Hannah Harrison" userId="S::hannahh@gsm.cam.ac.uk::57b5412e-fd5d-4d9d-adbb-0ced306b7b45" providerId="AD" clId="Web-{37FC47F9-AB13-360C-3B09-5900F861C8BE}" dt="2023-02-20T11:45:02.013" v="1639" actId="1076"/>
          <ac:graphicFrameMkLst>
            <pc:docMk/>
            <pc:sldMk cId="3658021784" sldId="262"/>
            <ac:graphicFrameMk id="15" creationId="{0453B09E-CE08-EE47-64FC-1A03F8FFC821}"/>
          </ac:graphicFrameMkLst>
        </pc:graphicFrameChg>
        <pc:graphicFrameChg chg="add del mod">
          <ac:chgData name="Hannah Harrison" userId="S::hannahh@gsm.cam.ac.uk::57b5412e-fd5d-4d9d-adbb-0ced306b7b45" providerId="AD" clId="Web-{37FC47F9-AB13-360C-3B09-5900F861C8BE}" dt="2023-02-20T11:41:44.680" v="1505"/>
          <ac:graphicFrameMkLst>
            <pc:docMk/>
            <pc:sldMk cId="3658021784" sldId="262"/>
            <ac:graphicFrameMk id="25" creationId="{A37B756D-CB54-44B8-5309-BC03FE3853F6}"/>
          </ac:graphicFrameMkLst>
        </pc:graphicFrameChg>
        <pc:graphicFrameChg chg="add del mod modGraphic">
          <ac:chgData name="Hannah Harrison" userId="S::hannahh@gsm.cam.ac.uk::57b5412e-fd5d-4d9d-adbb-0ced306b7b45" providerId="AD" clId="Web-{37FC47F9-AB13-360C-3B09-5900F861C8BE}" dt="2023-02-20T11:41:51.774" v="1509"/>
          <ac:graphicFrameMkLst>
            <pc:docMk/>
            <pc:sldMk cId="3658021784" sldId="262"/>
            <ac:graphicFrameMk id="27" creationId="{C91BA6A5-F445-316D-9D7C-531DB831FC08}"/>
          </ac:graphicFrameMkLst>
        </pc:graphicFrameChg>
        <pc:graphicFrameChg chg="add mod modGraphic">
          <ac:chgData name="Hannah Harrison" userId="S::hannahh@gsm.cam.ac.uk::57b5412e-fd5d-4d9d-adbb-0ced306b7b45" providerId="AD" clId="Web-{37FC47F9-AB13-360C-3B09-5900F861C8BE}" dt="2023-02-20T11:45:04.779" v="1640" actId="14100"/>
          <ac:graphicFrameMkLst>
            <pc:docMk/>
            <pc:sldMk cId="3658021784" sldId="262"/>
            <ac:graphicFrameMk id="494" creationId="{4BBDB9C4-7AE9-4BFA-FA27-228C17382937}"/>
          </ac:graphicFrameMkLst>
        </pc:graphicFrameChg>
      </pc:sldChg>
      <pc:sldChg chg="del">
        <pc:chgData name="Hannah Harrison" userId="S::hannahh@gsm.cam.ac.uk::57b5412e-fd5d-4d9d-adbb-0ced306b7b45" providerId="AD" clId="Web-{37FC47F9-AB13-360C-3B09-5900F861C8BE}" dt="2023-02-20T11:18:19.443" v="1311"/>
        <pc:sldMkLst>
          <pc:docMk/>
          <pc:sldMk cId="2840798248" sldId="264"/>
        </pc:sldMkLst>
      </pc:sldChg>
      <pc:sldChg chg="addSp delSp modSp">
        <pc:chgData name="Hannah Harrison" userId="S::hannahh@gsm.cam.ac.uk::57b5412e-fd5d-4d9d-adbb-0ced306b7b45" providerId="AD" clId="Web-{37FC47F9-AB13-360C-3B09-5900F861C8BE}" dt="2023-02-20T11:14:35.062" v="1296"/>
        <pc:sldMkLst>
          <pc:docMk/>
          <pc:sldMk cId="2090012238" sldId="268"/>
        </pc:sldMkLst>
        <pc:spChg chg="del">
          <ac:chgData name="Hannah Harrison" userId="S::hannahh@gsm.cam.ac.uk::57b5412e-fd5d-4d9d-adbb-0ced306b7b45" providerId="AD" clId="Web-{37FC47F9-AB13-360C-3B09-5900F861C8BE}" dt="2023-02-20T11:14:35.062" v="1296"/>
          <ac:spMkLst>
            <pc:docMk/>
            <pc:sldMk cId="2090012238" sldId="268"/>
            <ac:spMk id="1042" creationId="{C7699994-F930-4BD1-804C-3E97736C3455}"/>
          </ac:spMkLst>
        </pc:spChg>
        <pc:spChg chg="del">
          <ac:chgData name="Hannah Harrison" userId="S::hannahh@gsm.cam.ac.uk::57b5412e-fd5d-4d9d-adbb-0ced306b7b45" providerId="AD" clId="Web-{37FC47F9-AB13-360C-3B09-5900F861C8BE}" dt="2023-02-20T11:14:35.062" v="1296"/>
          <ac:spMkLst>
            <pc:docMk/>
            <pc:sldMk cId="2090012238" sldId="268"/>
            <ac:spMk id="1043" creationId="{F05E3040-CB0E-4155-9346-CDC0387592EA}"/>
          </ac:spMkLst>
        </pc:spChg>
        <pc:picChg chg="del">
          <ac:chgData name="Hannah Harrison" userId="S::hannahh@gsm.cam.ac.uk::57b5412e-fd5d-4d9d-adbb-0ced306b7b45" providerId="AD" clId="Web-{37FC47F9-AB13-360C-3B09-5900F861C8BE}" dt="2023-02-20T11:13:27.342" v="1285"/>
          <ac:picMkLst>
            <pc:docMk/>
            <pc:sldMk cId="2090012238" sldId="268"/>
            <ac:picMk id="2" creationId="{47A4D683-8A33-F0F1-801D-D22236DAE039}"/>
          </ac:picMkLst>
        </pc:picChg>
        <pc:picChg chg="add mod">
          <ac:chgData name="Hannah Harrison" userId="S::hannahh@gsm.cam.ac.uk::57b5412e-fd5d-4d9d-adbb-0ced306b7b45" providerId="AD" clId="Web-{37FC47F9-AB13-360C-3B09-5900F861C8BE}" dt="2023-02-20T11:14:35.062" v="1296"/>
          <ac:picMkLst>
            <pc:docMk/>
            <pc:sldMk cId="2090012238" sldId="268"/>
            <ac:picMk id="3" creationId="{575455F0-D484-8DA2-0028-1405766C9A6E}"/>
          </ac:picMkLst>
        </pc:picChg>
      </pc:sldChg>
      <pc:sldChg chg="addSp delSp modSp">
        <pc:chgData name="Hannah Harrison" userId="S::hannahh@gsm.cam.ac.uk::57b5412e-fd5d-4d9d-adbb-0ced306b7b45" providerId="AD" clId="Web-{37FC47F9-AB13-360C-3B09-5900F861C8BE}" dt="2023-02-20T11:15:17.251" v="1298"/>
        <pc:sldMkLst>
          <pc:docMk/>
          <pc:sldMk cId="1836829467" sldId="269"/>
        </pc:sldMkLst>
        <pc:spChg chg="del">
          <ac:chgData name="Hannah Harrison" userId="S::hannahh@gsm.cam.ac.uk::57b5412e-fd5d-4d9d-adbb-0ced306b7b45" providerId="AD" clId="Web-{37FC47F9-AB13-360C-3B09-5900F861C8BE}" dt="2023-02-20T11:15:17.251" v="1298"/>
          <ac:spMkLst>
            <pc:docMk/>
            <pc:sldMk cId="1836829467" sldId="269"/>
            <ac:spMk id="2065" creationId="{C7699994-F930-4BD1-804C-3E97736C3455}"/>
          </ac:spMkLst>
        </pc:spChg>
        <pc:spChg chg="del">
          <ac:chgData name="Hannah Harrison" userId="S::hannahh@gsm.cam.ac.uk::57b5412e-fd5d-4d9d-adbb-0ced306b7b45" providerId="AD" clId="Web-{37FC47F9-AB13-360C-3B09-5900F861C8BE}" dt="2023-02-20T11:15:17.251" v="1298"/>
          <ac:spMkLst>
            <pc:docMk/>
            <pc:sldMk cId="1836829467" sldId="269"/>
            <ac:spMk id="2067" creationId="{F05E3040-CB0E-4155-9346-CDC0387592EA}"/>
          </ac:spMkLst>
        </pc:spChg>
        <pc:picChg chg="del mod">
          <ac:chgData name="Hannah Harrison" userId="S::hannahh@gsm.cam.ac.uk::57b5412e-fd5d-4d9d-adbb-0ced306b7b45" providerId="AD" clId="Web-{37FC47F9-AB13-360C-3B09-5900F861C8BE}" dt="2023-02-20T11:13:42.967" v="1287"/>
          <ac:picMkLst>
            <pc:docMk/>
            <pc:sldMk cId="1836829467" sldId="269"/>
            <ac:picMk id="2" creationId="{794BE11A-B4DD-B61E-017E-7F6B9CF45F5B}"/>
          </ac:picMkLst>
        </pc:picChg>
        <pc:picChg chg="add mod">
          <ac:chgData name="Hannah Harrison" userId="S::hannahh@gsm.cam.ac.uk::57b5412e-fd5d-4d9d-adbb-0ced306b7b45" providerId="AD" clId="Web-{37FC47F9-AB13-360C-3B09-5900F861C8BE}" dt="2023-02-20T11:15:17.251" v="1298"/>
          <ac:picMkLst>
            <pc:docMk/>
            <pc:sldMk cId="1836829467" sldId="269"/>
            <ac:picMk id="3" creationId="{B579A014-6985-0A71-5E0E-51A23C1AF6B7}"/>
          </ac:picMkLst>
        </pc:picChg>
      </pc:sldChg>
      <pc:sldChg chg="addSp delSp modSp delAnim">
        <pc:chgData name="Hannah Harrison" userId="S::hannahh@gsm.cam.ac.uk::57b5412e-fd5d-4d9d-adbb-0ced306b7b45" providerId="AD" clId="Web-{37FC47F9-AB13-360C-3B09-5900F861C8BE}" dt="2023-02-20T11:15:41.564" v="1300"/>
        <pc:sldMkLst>
          <pc:docMk/>
          <pc:sldMk cId="4029280" sldId="270"/>
        </pc:sldMkLst>
        <pc:spChg chg="del">
          <ac:chgData name="Hannah Harrison" userId="S::hannahh@gsm.cam.ac.uk::57b5412e-fd5d-4d9d-adbb-0ced306b7b45" providerId="AD" clId="Web-{37FC47F9-AB13-360C-3B09-5900F861C8BE}" dt="2023-02-20T11:15:41.564" v="1300"/>
          <ac:spMkLst>
            <pc:docMk/>
            <pc:sldMk cId="4029280" sldId="270"/>
            <ac:spMk id="3086" creationId="{C7699994-F930-4BD1-804C-3E97736C3455}"/>
          </ac:spMkLst>
        </pc:spChg>
        <pc:spChg chg="del">
          <ac:chgData name="Hannah Harrison" userId="S::hannahh@gsm.cam.ac.uk::57b5412e-fd5d-4d9d-adbb-0ced306b7b45" providerId="AD" clId="Web-{37FC47F9-AB13-360C-3B09-5900F861C8BE}" dt="2023-02-20T11:15:41.564" v="1300"/>
          <ac:spMkLst>
            <pc:docMk/>
            <pc:sldMk cId="4029280" sldId="270"/>
            <ac:spMk id="3088" creationId="{F05E3040-CB0E-4155-9346-CDC0387592EA}"/>
          </ac:spMkLst>
        </pc:spChg>
        <pc:picChg chg="del">
          <ac:chgData name="Hannah Harrison" userId="S::hannahh@gsm.cam.ac.uk::57b5412e-fd5d-4d9d-adbb-0ced306b7b45" providerId="AD" clId="Web-{37FC47F9-AB13-360C-3B09-5900F861C8BE}" dt="2023-02-20T11:13:45.280" v="1288"/>
          <ac:picMkLst>
            <pc:docMk/>
            <pc:sldMk cId="4029280" sldId="270"/>
            <ac:picMk id="2" creationId="{213A57A9-456F-2C44-5C23-6B9F0CD19FAD}"/>
          </ac:picMkLst>
        </pc:picChg>
        <pc:picChg chg="del">
          <ac:chgData name="Hannah Harrison" userId="S::hannahh@gsm.cam.ac.uk::57b5412e-fd5d-4d9d-adbb-0ced306b7b45" providerId="AD" clId="Web-{37FC47F9-AB13-360C-3B09-5900F861C8BE}" dt="2023-02-20T11:13:46.358" v="1290"/>
          <ac:picMkLst>
            <pc:docMk/>
            <pc:sldMk cId="4029280" sldId="270"/>
            <ac:picMk id="3" creationId="{59188410-B277-540C-A31F-B0BE555AC055}"/>
          </ac:picMkLst>
        </pc:picChg>
        <pc:picChg chg="del">
          <ac:chgData name="Hannah Harrison" userId="S::hannahh@gsm.cam.ac.uk::57b5412e-fd5d-4d9d-adbb-0ced306b7b45" providerId="AD" clId="Web-{37FC47F9-AB13-360C-3B09-5900F861C8BE}" dt="2023-02-20T11:13:45.936" v="1289"/>
          <ac:picMkLst>
            <pc:docMk/>
            <pc:sldMk cId="4029280" sldId="270"/>
            <ac:picMk id="4" creationId="{02B62976-34A2-7CD5-E7BE-B96998BB9295}"/>
          </ac:picMkLst>
        </pc:picChg>
        <pc:picChg chg="add mod">
          <ac:chgData name="Hannah Harrison" userId="S::hannahh@gsm.cam.ac.uk::57b5412e-fd5d-4d9d-adbb-0ced306b7b45" providerId="AD" clId="Web-{37FC47F9-AB13-360C-3B09-5900F861C8BE}" dt="2023-02-20T11:15:41.564" v="1300"/>
          <ac:picMkLst>
            <pc:docMk/>
            <pc:sldMk cId="4029280" sldId="270"/>
            <ac:picMk id="5" creationId="{871A4EFF-04D8-72F9-D20F-897B20F69B5E}"/>
          </ac:picMkLst>
        </pc:picChg>
      </pc:sldChg>
      <pc:sldChg chg="addSp delSp modSp">
        <pc:chgData name="Hannah Harrison" userId="S::hannahh@gsm.cam.ac.uk::57b5412e-fd5d-4d9d-adbb-0ced306b7b45" providerId="AD" clId="Web-{37FC47F9-AB13-360C-3B09-5900F861C8BE}" dt="2023-02-20T11:16:13.643" v="1302"/>
        <pc:sldMkLst>
          <pc:docMk/>
          <pc:sldMk cId="1406795755" sldId="272"/>
        </pc:sldMkLst>
        <pc:spChg chg="del">
          <ac:chgData name="Hannah Harrison" userId="S::hannahh@gsm.cam.ac.uk::57b5412e-fd5d-4d9d-adbb-0ced306b7b45" providerId="AD" clId="Web-{37FC47F9-AB13-360C-3B09-5900F861C8BE}" dt="2023-02-20T11:16:13.643" v="1302"/>
          <ac:spMkLst>
            <pc:docMk/>
            <pc:sldMk cId="1406795755" sldId="272"/>
            <ac:spMk id="4110" creationId="{C7699994-F930-4BD1-804C-3E97736C3455}"/>
          </ac:spMkLst>
        </pc:spChg>
        <pc:spChg chg="del">
          <ac:chgData name="Hannah Harrison" userId="S::hannahh@gsm.cam.ac.uk::57b5412e-fd5d-4d9d-adbb-0ced306b7b45" providerId="AD" clId="Web-{37FC47F9-AB13-360C-3B09-5900F861C8BE}" dt="2023-02-20T11:16:13.643" v="1302"/>
          <ac:spMkLst>
            <pc:docMk/>
            <pc:sldMk cId="1406795755" sldId="272"/>
            <ac:spMk id="4112" creationId="{F05E3040-CB0E-4155-9346-CDC0387592EA}"/>
          </ac:spMkLst>
        </pc:spChg>
        <pc:picChg chg="del">
          <ac:chgData name="Hannah Harrison" userId="S::hannahh@gsm.cam.ac.uk::57b5412e-fd5d-4d9d-adbb-0ced306b7b45" providerId="AD" clId="Web-{37FC47F9-AB13-360C-3B09-5900F861C8BE}" dt="2023-02-20T11:13:49.389" v="1292"/>
          <ac:picMkLst>
            <pc:docMk/>
            <pc:sldMk cId="1406795755" sldId="272"/>
            <ac:picMk id="2" creationId="{7F74520B-1935-2472-80B3-F84262C18130}"/>
          </ac:picMkLst>
        </pc:picChg>
        <pc:picChg chg="add mod">
          <ac:chgData name="Hannah Harrison" userId="S::hannahh@gsm.cam.ac.uk::57b5412e-fd5d-4d9d-adbb-0ced306b7b45" providerId="AD" clId="Web-{37FC47F9-AB13-360C-3B09-5900F861C8BE}" dt="2023-02-20T11:16:13.643" v="1302"/>
          <ac:picMkLst>
            <pc:docMk/>
            <pc:sldMk cId="1406795755" sldId="272"/>
            <ac:picMk id="3" creationId="{B8E06B8D-3F24-A7C8-F289-C5C67517434B}"/>
          </ac:picMkLst>
        </pc:picChg>
      </pc:sldChg>
      <pc:sldChg chg="addSp delSp modSp">
        <pc:chgData name="Hannah Harrison" userId="S::hannahh@gsm.cam.ac.uk::57b5412e-fd5d-4d9d-adbb-0ced306b7b45" providerId="AD" clId="Web-{37FC47F9-AB13-360C-3B09-5900F861C8BE}" dt="2023-02-20T11:17:25.395" v="1307"/>
        <pc:sldMkLst>
          <pc:docMk/>
          <pc:sldMk cId="3668859344" sldId="273"/>
        </pc:sldMkLst>
        <pc:spChg chg="del">
          <ac:chgData name="Hannah Harrison" userId="S::hannahh@gsm.cam.ac.uk::57b5412e-fd5d-4d9d-adbb-0ced306b7b45" providerId="AD" clId="Web-{37FC47F9-AB13-360C-3B09-5900F861C8BE}" dt="2023-02-20T11:16:59.613" v="1304"/>
          <ac:spMkLst>
            <pc:docMk/>
            <pc:sldMk cId="3668859344" sldId="273"/>
            <ac:spMk id="5134" creationId="{C7699994-F930-4BD1-804C-3E97736C3455}"/>
          </ac:spMkLst>
        </pc:spChg>
        <pc:spChg chg="del">
          <ac:chgData name="Hannah Harrison" userId="S::hannahh@gsm.cam.ac.uk::57b5412e-fd5d-4d9d-adbb-0ced306b7b45" providerId="AD" clId="Web-{37FC47F9-AB13-360C-3B09-5900F861C8BE}" dt="2023-02-20T11:16:59.613" v="1304"/>
          <ac:spMkLst>
            <pc:docMk/>
            <pc:sldMk cId="3668859344" sldId="273"/>
            <ac:spMk id="5136" creationId="{F05E3040-CB0E-4155-9346-CDC0387592EA}"/>
          </ac:spMkLst>
        </pc:spChg>
        <pc:picChg chg="del">
          <ac:chgData name="Hannah Harrison" userId="S::hannahh@gsm.cam.ac.uk::57b5412e-fd5d-4d9d-adbb-0ced306b7b45" providerId="AD" clId="Web-{37FC47F9-AB13-360C-3B09-5900F861C8BE}" dt="2023-02-20T11:13:48.264" v="1291"/>
          <ac:picMkLst>
            <pc:docMk/>
            <pc:sldMk cId="3668859344" sldId="273"/>
            <ac:picMk id="2" creationId="{B22FA98B-BB33-E380-35E3-AA01D764B4D3}"/>
          </ac:picMkLst>
        </pc:picChg>
        <pc:picChg chg="add del mod">
          <ac:chgData name="Hannah Harrison" userId="S::hannahh@gsm.cam.ac.uk::57b5412e-fd5d-4d9d-adbb-0ced306b7b45" providerId="AD" clId="Web-{37FC47F9-AB13-360C-3B09-5900F861C8BE}" dt="2023-02-20T11:17:13.472" v="1305"/>
          <ac:picMkLst>
            <pc:docMk/>
            <pc:sldMk cId="3668859344" sldId="273"/>
            <ac:picMk id="3" creationId="{A503AE10-B689-2ACA-29F8-7F61E2D1683F}"/>
          </ac:picMkLst>
        </pc:picChg>
        <pc:picChg chg="add mod">
          <ac:chgData name="Hannah Harrison" userId="S::hannahh@gsm.cam.ac.uk::57b5412e-fd5d-4d9d-adbb-0ced306b7b45" providerId="AD" clId="Web-{37FC47F9-AB13-360C-3B09-5900F861C8BE}" dt="2023-02-20T11:17:25.395" v="1307"/>
          <ac:picMkLst>
            <pc:docMk/>
            <pc:sldMk cId="3668859344" sldId="273"/>
            <ac:picMk id="4" creationId="{60258E04-7B03-7F4E-C35D-4AB0D29EDF66}"/>
          </ac:picMkLst>
        </pc:picChg>
      </pc:sldChg>
      <pc:sldChg chg="modSp del">
        <pc:chgData name="Hannah Harrison" userId="S::hannahh@gsm.cam.ac.uk::57b5412e-fd5d-4d9d-adbb-0ced306b7b45" providerId="AD" clId="Web-{37FC47F9-AB13-360C-3B09-5900F861C8BE}" dt="2023-02-20T11:09:00.429" v="1284"/>
        <pc:sldMkLst>
          <pc:docMk/>
          <pc:sldMk cId="3443824171" sldId="276"/>
        </pc:sldMkLst>
        <pc:spChg chg="mod">
          <ac:chgData name="Hannah Harrison" userId="S::hannahh@gsm.cam.ac.uk::57b5412e-fd5d-4d9d-adbb-0ced306b7b45" providerId="AD" clId="Web-{37FC47F9-AB13-360C-3B09-5900F861C8BE}" dt="2023-02-20T11:01:38.496" v="219" actId="20577"/>
          <ac:spMkLst>
            <pc:docMk/>
            <pc:sldMk cId="3443824171" sldId="276"/>
            <ac:spMk id="2" creationId="{8795DBC6-572E-4063-8FEB-8E98C16DBBD7}"/>
          </ac:spMkLst>
        </pc:spChg>
        <pc:graphicFrameChg chg="modGraphic">
          <ac:chgData name="Hannah Harrison" userId="S::hannahh@gsm.cam.ac.uk::57b5412e-fd5d-4d9d-adbb-0ced306b7b45" providerId="AD" clId="Web-{37FC47F9-AB13-360C-3B09-5900F861C8BE}" dt="2023-02-20T11:01:51.918" v="227" actId="20577"/>
          <ac:graphicFrameMkLst>
            <pc:docMk/>
            <pc:sldMk cId="3443824171" sldId="276"/>
            <ac:graphicFrameMk id="3" creationId="{71C4D97C-637D-30CE-632D-0A6B554F22FC}"/>
          </ac:graphicFrameMkLst>
        </pc:graphicFrameChg>
      </pc:sldChg>
      <pc:sldChg chg="addSp delSp modSp mod setBg addAnim delAnim modAnim setClrOvrMap">
        <pc:chgData name="Hannah Harrison" userId="S::hannahh@gsm.cam.ac.uk::57b5412e-fd5d-4d9d-adbb-0ced306b7b45" providerId="AD" clId="Web-{37FC47F9-AB13-360C-3B09-5900F861C8BE}" dt="2023-02-20T11:21:44.151" v="1345"/>
        <pc:sldMkLst>
          <pc:docMk/>
          <pc:sldMk cId="3853967358" sldId="278"/>
        </pc:sldMkLst>
        <pc:spChg chg="mod ord">
          <ac:chgData name="Hannah Harrison" userId="S::hannahh@gsm.cam.ac.uk::57b5412e-fd5d-4d9d-adbb-0ced306b7b45" providerId="AD" clId="Web-{37FC47F9-AB13-360C-3B09-5900F861C8BE}" dt="2023-02-20T11:21:07.681" v="1337" actId="1076"/>
          <ac:spMkLst>
            <pc:docMk/>
            <pc:sldMk cId="3853967358" sldId="278"/>
            <ac:spMk id="2" creationId="{90EFF671-1BDE-8FC7-DE5F-FF69806A4D67}"/>
          </ac:spMkLst>
        </pc:spChg>
        <pc:spChg chg="add">
          <ac:chgData name="Hannah Harrison" userId="S::hannahh@gsm.cam.ac.uk::57b5412e-fd5d-4d9d-adbb-0ced306b7b45" providerId="AD" clId="Web-{37FC47F9-AB13-360C-3B09-5900F861C8BE}" dt="2023-02-20T11:20:59.619" v="1334"/>
          <ac:spMkLst>
            <pc:docMk/>
            <pc:sldMk cId="3853967358" sldId="278"/>
            <ac:spMk id="8" creationId="{CD333CBE-B699-4E3B-9F45-C045F773434F}"/>
          </ac:spMkLst>
        </pc:spChg>
        <pc:spChg chg="add">
          <ac:chgData name="Hannah Harrison" userId="S::hannahh@gsm.cam.ac.uk::57b5412e-fd5d-4d9d-adbb-0ced306b7b45" providerId="AD" clId="Web-{37FC47F9-AB13-360C-3B09-5900F861C8BE}" dt="2023-02-20T11:20:59.619" v="1334"/>
          <ac:spMkLst>
            <pc:docMk/>
            <pc:sldMk cId="3853967358" sldId="278"/>
            <ac:spMk id="10" creationId="{FFE50961-0F1B-484C-85BC-4BD16B9FF90E}"/>
          </ac:spMkLst>
        </pc:spChg>
        <pc:picChg chg="add mod">
          <ac:chgData name="Hannah Harrison" userId="S::hannahh@gsm.cam.ac.uk::57b5412e-fd5d-4d9d-adbb-0ced306b7b45" providerId="AD" clId="Web-{37FC47F9-AB13-360C-3B09-5900F861C8BE}" dt="2023-02-20T11:20:59.619" v="1334"/>
          <ac:picMkLst>
            <pc:docMk/>
            <pc:sldMk cId="3853967358" sldId="278"/>
            <ac:picMk id="3" creationId="{FD7F2AA2-65A5-2A00-7FC3-9C28DB17AF6C}"/>
          </ac:picMkLst>
        </pc:picChg>
        <pc:picChg chg="del mod">
          <ac:chgData name="Hannah Harrison" userId="S::hannahh@gsm.cam.ac.uk::57b5412e-fd5d-4d9d-adbb-0ced306b7b45" providerId="AD" clId="Web-{37FC47F9-AB13-360C-3B09-5900F861C8BE}" dt="2023-02-20T11:20:44.649" v="1333"/>
          <ac:picMkLst>
            <pc:docMk/>
            <pc:sldMk cId="3853967358" sldId="278"/>
            <ac:picMk id="4" creationId="{B9B3FD52-4BF9-2195-E9C3-4EEF86A3E022}"/>
          </ac:picMkLst>
        </pc:picChg>
        <pc:picChg chg="add mod">
          <ac:chgData name="Hannah Harrison" userId="S::hannahh@gsm.cam.ac.uk::57b5412e-fd5d-4d9d-adbb-0ced306b7b45" providerId="AD" clId="Web-{37FC47F9-AB13-360C-3B09-5900F861C8BE}" dt="2023-02-20T11:21:40.307" v="1343" actId="1076"/>
          <ac:picMkLst>
            <pc:docMk/>
            <pc:sldMk cId="3853967358" sldId="278"/>
            <ac:picMk id="5" creationId="{ECD46D5C-3352-DDBB-F3FD-998964AC81CE}"/>
          </ac:picMkLst>
        </pc:picChg>
      </pc:sldChg>
      <pc:sldChg chg="addSp delSp modSp add replId">
        <pc:chgData name="Hannah Harrison" userId="S::hannahh@gsm.cam.ac.uk::57b5412e-fd5d-4d9d-adbb-0ced306b7b45" providerId="AD" clId="Web-{37FC47F9-AB13-360C-3B09-5900F861C8BE}" dt="2023-02-20T11:22:38.277" v="1384"/>
        <pc:sldMkLst>
          <pc:docMk/>
          <pc:sldMk cId="3024741646" sldId="279"/>
        </pc:sldMkLst>
        <pc:spChg chg="mod">
          <ac:chgData name="Hannah Harrison" userId="S::hannahh@gsm.cam.ac.uk::57b5412e-fd5d-4d9d-adbb-0ced306b7b45" providerId="AD" clId="Web-{37FC47F9-AB13-360C-3B09-5900F861C8BE}" dt="2023-02-20T11:21:21.119" v="1339" actId="20577"/>
          <ac:spMkLst>
            <pc:docMk/>
            <pc:sldMk cId="3024741646" sldId="279"/>
            <ac:spMk id="2" creationId="{8795DBC6-572E-4063-8FEB-8E98C16DBBD7}"/>
          </ac:spMkLst>
        </pc:spChg>
        <pc:spChg chg="del mod">
          <ac:chgData name="Hannah Harrison" userId="S::hannahh@gsm.cam.ac.uk::57b5412e-fd5d-4d9d-adbb-0ced306b7b45" providerId="AD" clId="Web-{37FC47F9-AB13-360C-3B09-5900F861C8BE}" dt="2023-02-20T11:02:04.888" v="231"/>
          <ac:spMkLst>
            <pc:docMk/>
            <pc:sldMk cId="3024741646" sldId="279"/>
            <ac:spMk id="10" creationId="{E4D291C8-76A0-7790-61FE-5EDBAF0A7901}"/>
          </ac:spMkLst>
        </pc:spChg>
        <pc:spChg chg="del">
          <ac:chgData name="Hannah Harrison" userId="S::hannahh@gsm.cam.ac.uk::57b5412e-fd5d-4d9d-adbb-0ced306b7b45" providerId="AD" clId="Web-{37FC47F9-AB13-360C-3B09-5900F861C8BE}" dt="2023-02-20T11:02:05.763" v="232"/>
          <ac:spMkLst>
            <pc:docMk/>
            <pc:sldMk cId="3024741646" sldId="279"/>
            <ac:spMk id="12" creationId="{1B79EACB-41EF-EFD3-CAD5-DE44AF8A5934}"/>
          </ac:spMkLst>
        </pc:spChg>
        <pc:spChg chg="del">
          <ac:chgData name="Hannah Harrison" userId="S::hannahh@gsm.cam.ac.uk::57b5412e-fd5d-4d9d-adbb-0ced306b7b45" providerId="AD" clId="Web-{37FC47F9-AB13-360C-3B09-5900F861C8BE}" dt="2023-02-20T11:02:06.466" v="233"/>
          <ac:spMkLst>
            <pc:docMk/>
            <pc:sldMk cId="3024741646" sldId="279"/>
            <ac:spMk id="13" creationId="{BA840710-F7CB-74B7-B0CB-27C169D4278B}"/>
          </ac:spMkLst>
        </pc:spChg>
        <pc:graphicFrameChg chg="del">
          <ac:chgData name="Hannah Harrison" userId="S::hannahh@gsm.cam.ac.uk::57b5412e-fd5d-4d9d-adbb-0ced306b7b45" providerId="AD" clId="Web-{37FC47F9-AB13-360C-3B09-5900F861C8BE}" dt="2023-02-20T11:02:09.528" v="234"/>
          <ac:graphicFrameMkLst>
            <pc:docMk/>
            <pc:sldMk cId="3024741646" sldId="279"/>
            <ac:graphicFrameMk id="3" creationId="{71C4D97C-637D-30CE-632D-0A6B554F22FC}"/>
          </ac:graphicFrameMkLst>
        </pc:graphicFrameChg>
        <pc:graphicFrameChg chg="add mod modGraphic">
          <ac:chgData name="Hannah Harrison" userId="S::hannahh@gsm.cam.ac.uk::57b5412e-fd5d-4d9d-adbb-0ced306b7b45" providerId="AD" clId="Web-{37FC47F9-AB13-360C-3B09-5900F861C8BE}" dt="2023-02-20T11:22:38.277" v="1384"/>
          <ac:graphicFrameMkLst>
            <pc:docMk/>
            <pc:sldMk cId="3024741646" sldId="279"/>
            <ac:graphicFrameMk id="14" creationId="{DE168FF1-B00A-55FE-943B-C6A9FF229399}"/>
          </ac:graphicFrameMkLst>
        </pc:graphicFrameChg>
      </pc:sldChg>
      <pc:sldChg chg="addSp modSp new mod setBg">
        <pc:chgData name="Hannah Harrison" userId="S::hannahh@gsm.cam.ac.uk::57b5412e-fd5d-4d9d-adbb-0ced306b7b45" providerId="AD" clId="Web-{37FC47F9-AB13-360C-3B09-5900F861C8BE}" dt="2023-02-20T11:17:58.005" v="1310"/>
        <pc:sldMkLst>
          <pc:docMk/>
          <pc:sldMk cId="891290712" sldId="280"/>
        </pc:sldMkLst>
        <pc:picChg chg="add mod">
          <ac:chgData name="Hannah Harrison" userId="S::hannahh@gsm.cam.ac.uk::57b5412e-fd5d-4d9d-adbb-0ced306b7b45" providerId="AD" clId="Web-{37FC47F9-AB13-360C-3B09-5900F861C8BE}" dt="2023-02-20T11:17:58.005" v="1310"/>
          <ac:picMkLst>
            <pc:docMk/>
            <pc:sldMk cId="891290712" sldId="280"/>
            <ac:picMk id="2" creationId="{16ABFF76-BF3F-F177-588E-9B32434718A6}"/>
          </ac:picMkLst>
        </pc:picChg>
      </pc:sldChg>
      <pc:sldChg chg="addSp modSp new mod setBg">
        <pc:chgData name="Hannah Harrison" userId="S::hannahh@gsm.cam.ac.uk::57b5412e-fd5d-4d9d-adbb-0ced306b7b45" providerId="AD" clId="Web-{37FC47F9-AB13-360C-3B09-5900F861C8BE}" dt="2023-02-20T11:19:57.133" v="1331" actId="20577"/>
        <pc:sldMkLst>
          <pc:docMk/>
          <pc:sldMk cId="1202987281" sldId="281"/>
        </pc:sldMkLst>
        <pc:spChg chg="mod">
          <ac:chgData name="Hannah Harrison" userId="S::hannahh@gsm.cam.ac.uk::57b5412e-fd5d-4d9d-adbb-0ced306b7b45" providerId="AD" clId="Web-{37FC47F9-AB13-360C-3B09-5900F861C8BE}" dt="2023-02-20T11:19:57.133" v="1331" actId="20577"/>
          <ac:spMkLst>
            <pc:docMk/>
            <pc:sldMk cId="1202987281" sldId="281"/>
            <ac:spMk id="2" creationId="{035779C8-31B6-6587-CCE7-0B93AE5C753A}"/>
          </ac:spMkLst>
        </pc:spChg>
        <pc:spChg chg="mod">
          <ac:chgData name="Hannah Harrison" userId="S::hannahh@gsm.cam.ac.uk::57b5412e-fd5d-4d9d-adbb-0ced306b7b45" providerId="AD" clId="Web-{37FC47F9-AB13-360C-3B09-5900F861C8BE}" dt="2023-02-20T11:19:34.632" v="1315"/>
          <ac:spMkLst>
            <pc:docMk/>
            <pc:sldMk cId="1202987281" sldId="281"/>
            <ac:spMk id="3" creationId="{44D20527-2CBB-8803-426C-0C5E15DC1799}"/>
          </ac:spMkLst>
        </pc:spChg>
        <pc:spChg chg="add">
          <ac:chgData name="Hannah Harrison" userId="S::hannahh@gsm.cam.ac.uk::57b5412e-fd5d-4d9d-adbb-0ced306b7b45" providerId="AD" clId="Web-{37FC47F9-AB13-360C-3B09-5900F861C8BE}" dt="2023-02-20T11:19:34.632" v="1315"/>
          <ac:spMkLst>
            <pc:docMk/>
            <pc:sldMk cId="1202987281" sldId="281"/>
            <ac:spMk id="8" creationId="{B1CCD5EF-766D-43B9-A25D-19122E5FB181}"/>
          </ac:spMkLst>
        </pc:spChg>
        <pc:spChg chg="add">
          <ac:chgData name="Hannah Harrison" userId="S::hannahh@gsm.cam.ac.uk::57b5412e-fd5d-4d9d-adbb-0ced306b7b45" providerId="AD" clId="Web-{37FC47F9-AB13-360C-3B09-5900F861C8BE}" dt="2023-02-20T11:19:34.632" v="1315"/>
          <ac:spMkLst>
            <pc:docMk/>
            <pc:sldMk cId="1202987281" sldId="281"/>
            <ac:spMk id="10" creationId="{FD9699C9-77F1-4E33-A750-CB78C7EA29E6}"/>
          </ac:spMkLst>
        </pc:spChg>
      </pc:sldChg>
      <pc:sldChg chg="addSp delSp modSp new mod setBg">
        <pc:chgData name="Hannah Harrison" userId="S::hannahh@gsm.cam.ac.uk::57b5412e-fd5d-4d9d-adbb-0ced306b7b45" providerId="AD" clId="Web-{37FC47F9-AB13-360C-3B09-5900F861C8BE}" dt="2023-02-20T11:50:32.490" v="1647"/>
        <pc:sldMkLst>
          <pc:docMk/>
          <pc:sldMk cId="3285942572" sldId="282"/>
        </pc:sldMkLst>
        <pc:spChg chg="add mod">
          <ac:chgData name="Hannah Harrison" userId="S::hannahh@gsm.cam.ac.uk::57b5412e-fd5d-4d9d-adbb-0ced306b7b45" providerId="AD" clId="Web-{37FC47F9-AB13-360C-3B09-5900F861C8BE}" dt="2023-02-20T11:29:19.084" v="1433" actId="1076"/>
          <ac:spMkLst>
            <pc:docMk/>
            <pc:sldMk cId="3285942572" sldId="282"/>
            <ac:spMk id="2" creationId="{2BADDBF0-AECA-8C17-B071-CD546D0F6CD8}"/>
          </ac:spMkLst>
        </pc:spChg>
        <pc:spChg chg="add mod">
          <ac:chgData name="Hannah Harrison" userId="S::hannahh@gsm.cam.ac.uk::57b5412e-fd5d-4d9d-adbb-0ced306b7b45" providerId="AD" clId="Web-{37FC47F9-AB13-360C-3B09-5900F861C8BE}" dt="2023-02-20T11:29:22.256" v="1434" actId="1076"/>
          <ac:spMkLst>
            <pc:docMk/>
            <pc:sldMk cId="3285942572" sldId="282"/>
            <ac:spMk id="3" creationId="{A6619AF8-74A2-4C53-C9D7-1203A556AF1F}"/>
          </ac:spMkLst>
        </pc:spChg>
        <pc:spChg chg="add mod">
          <ac:chgData name="Hannah Harrison" userId="S::hannahh@gsm.cam.ac.uk::57b5412e-fd5d-4d9d-adbb-0ced306b7b45" providerId="AD" clId="Web-{37FC47F9-AB13-360C-3B09-5900F861C8BE}" dt="2023-02-20T11:32:46.886" v="1443" actId="20577"/>
          <ac:spMkLst>
            <pc:docMk/>
            <pc:sldMk cId="3285942572" sldId="282"/>
            <ac:spMk id="4" creationId="{EE684EA9-DC7B-6C70-D972-58B1E2F06489}"/>
          </ac:spMkLst>
        </pc:spChg>
        <pc:spChg chg="add del mod">
          <ac:chgData name="Hannah Harrison" userId="S::hannahh@gsm.cam.ac.uk::57b5412e-fd5d-4d9d-adbb-0ced306b7b45" providerId="AD" clId="Web-{37FC47F9-AB13-360C-3B09-5900F861C8BE}" dt="2023-02-20T11:50:32.490" v="1647"/>
          <ac:spMkLst>
            <pc:docMk/>
            <pc:sldMk cId="3285942572" sldId="282"/>
            <ac:spMk id="7" creationId="{9A7213C3-F9C1-C8AF-17DF-C7ED45E29E80}"/>
          </ac:spMkLst>
        </pc:spChg>
        <pc:spChg chg="add">
          <ac:chgData name="Hannah Harrison" userId="S::hannahh@gsm.cam.ac.uk::57b5412e-fd5d-4d9d-adbb-0ced306b7b45" providerId="AD" clId="Web-{37FC47F9-AB13-360C-3B09-5900F861C8BE}" dt="2023-02-20T11:32:40.886" v="1440"/>
          <ac:spMkLst>
            <pc:docMk/>
            <pc:sldMk cId="3285942572" sldId="282"/>
            <ac:spMk id="10" creationId="{D59FCA44-2536-4018-BE99-9CB7FBDE3A75}"/>
          </ac:spMkLst>
        </pc:spChg>
        <pc:grpChg chg="add mod">
          <ac:chgData name="Hannah Harrison" userId="S::hannahh@gsm.cam.ac.uk::57b5412e-fd5d-4d9d-adbb-0ced306b7b45" providerId="AD" clId="Web-{37FC47F9-AB13-360C-3B09-5900F861C8BE}" dt="2023-02-20T11:32:40.886" v="1440"/>
          <ac:grpSpMkLst>
            <pc:docMk/>
            <pc:sldMk cId="3285942572" sldId="282"/>
            <ac:grpSpMk id="5" creationId="{44F3FDBC-B9C0-1A25-64D6-29EF78661014}"/>
          </ac:grpSpMkLst>
        </pc:grpChg>
      </pc:sldChg>
      <pc:sldChg chg="addSp modSp new mod setBg">
        <pc:chgData name="Hannah Harrison" userId="S::hannahh@gsm.cam.ac.uk::57b5412e-fd5d-4d9d-adbb-0ced306b7b45" providerId="AD" clId="Web-{37FC47F9-AB13-360C-3B09-5900F861C8BE}" dt="2023-02-20T11:39:19.833" v="1479" actId="20577"/>
        <pc:sldMkLst>
          <pc:docMk/>
          <pc:sldMk cId="3238001019" sldId="283"/>
        </pc:sldMkLst>
        <pc:spChg chg="add mod">
          <ac:chgData name="Hannah Harrison" userId="S::hannahh@gsm.cam.ac.uk::57b5412e-fd5d-4d9d-adbb-0ced306b7b45" providerId="AD" clId="Web-{37FC47F9-AB13-360C-3B09-5900F861C8BE}" dt="2023-02-20T11:39:11.942" v="1478" actId="20577"/>
          <ac:spMkLst>
            <pc:docMk/>
            <pc:sldMk cId="3238001019" sldId="283"/>
            <ac:spMk id="2" creationId="{DE0F0998-5907-A0C0-9D25-44361D86A689}"/>
          </ac:spMkLst>
        </pc:spChg>
        <pc:spChg chg="add mod">
          <ac:chgData name="Hannah Harrison" userId="S::hannahh@gsm.cam.ac.uk::57b5412e-fd5d-4d9d-adbb-0ced306b7b45" providerId="AD" clId="Web-{37FC47F9-AB13-360C-3B09-5900F861C8BE}" dt="2023-02-20T11:39:19.833" v="1479" actId="20577"/>
          <ac:spMkLst>
            <pc:docMk/>
            <pc:sldMk cId="3238001019" sldId="283"/>
            <ac:spMk id="3" creationId="{274C9F8F-DDD7-94C0-6F8F-94AFE41FE4DF}"/>
          </ac:spMkLst>
        </pc:spChg>
        <pc:spChg chg="add">
          <ac:chgData name="Hannah Harrison" userId="S::hannahh@gsm.cam.ac.uk::57b5412e-fd5d-4d9d-adbb-0ced306b7b45" providerId="AD" clId="Web-{37FC47F9-AB13-360C-3B09-5900F861C8BE}" dt="2023-02-20T11:39:06.723" v="1477"/>
          <ac:spMkLst>
            <pc:docMk/>
            <pc:sldMk cId="3238001019" sldId="283"/>
            <ac:spMk id="9" creationId="{D59FCA44-2536-4018-BE99-9CB7FBDE3A75}"/>
          </ac:spMkLst>
        </pc:spChg>
        <pc:grpChg chg="add mod">
          <ac:chgData name="Hannah Harrison" userId="S::hannahh@gsm.cam.ac.uk::57b5412e-fd5d-4d9d-adbb-0ced306b7b45" providerId="AD" clId="Web-{37FC47F9-AB13-360C-3B09-5900F861C8BE}" dt="2023-02-20T11:39:06.723" v="1477"/>
          <ac:grpSpMkLst>
            <pc:docMk/>
            <pc:sldMk cId="3238001019" sldId="283"/>
            <ac:grpSpMk id="4" creationId="{D354BDFC-AE7E-49E6-D3D4-5A6A9984B5EB}"/>
          </ac:grpSpMkLst>
        </pc:grpChg>
      </pc:sldChg>
      <pc:sldChg chg="addSp delSp modSp new mod setBg modNotes">
        <pc:chgData name="Hannah Harrison" userId="S::hannahh@gsm.cam.ac.uk::57b5412e-fd5d-4d9d-adbb-0ced306b7b45" providerId="AD" clId="Web-{37FC47F9-AB13-360C-3B09-5900F861C8BE}" dt="2023-02-20T11:50:09.943" v="1642"/>
        <pc:sldMkLst>
          <pc:docMk/>
          <pc:sldMk cId="1129227306" sldId="284"/>
        </pc:sldMkLst>
        <pc:spChg chg="del">
          <ac:chgData name="Hannah Harrison" userId="S::hannahh@gsm.cam.ac.uk::57b5412e-fd5d-4d9d-adbb-0ced306b7b45" providerId="AD" clId="Web-{37FC47F9-AB13-360C-3B09-5900F861C8BE}" dt="2023-02-20T11:39:48.506" v="1481"/>
          <ac:spMkLst>
            <pc:docMk/>
            <pc:sldMk cId="1129227306" sldId="284"/>
            <ac:spMk id="2" creationId="{692250B6-AC34-AC30-FA52-76F76DA6BDBA}"/>
          </ac:spMkLst>
        </pc:spChg>
        <pc:spChg chg="del mod">
          <ac:chgData name="Hannah Harrison" userId="S::hannahh@gsm.cam.ac.uk::57b5412e-fd5d-4d9d-adbb-0ced306b7b45" providerId="AD" clId="Web-{37FC47F9-AB13-360C-3B09-5900F861C8BE}" dt="2023-02-20T11:39:52.131" v="1483"/>
          <ac:spMkLst>
            <pc:docMk/>
            <pc:sldMk cId="1129227306" sldId="284"/>
            <ac:spMk id="3" creationId="{365A1D6F-B563-5266-6FE6-E3199D9F685B}"/>
          </ac:spMkLst>
        </pc:spChg>
        <pc:graphicFrameChg chg="add mod modGraphic">
          <ac:chgData name="Hannah Harrison" userId="S::hannahh@gsm.cam.ac.uk::57b5412e-fd5d-4d9d-adbb-0ced306b7b45" providerId="AD" clId="Web-{37FC47F9-AB13-360C-3B09-5900F861C8BE}" dt="2023-02-20T11:40:56.351" v="1499" actId="20577"/>
          <ac:graphicFrameMkLst>
            <pc:docMk/>
            <pc:sldMk cId="1129227306" sldId="284"/>
            <ac:graphicFrameMk id="4" creationId="{B3B3C8C1-0694-E85E-71B5-3EACE85E2003}"/>
          </ac:graphicFrameMkLst>
        </pc:graphicFrameChg>
      </pc:sldChg>
    </pc:docChg>
  </pc:docChgLst>
  <pc:docChgLst>
    <pc:chgData name="Hannah Harrison" userId="S::hannahh@gsm.cam.ac.uk::57b5412e-fd5d-4d9d-adbb-0ced306b7b45" providerId="AD" clId="Web-{95722C91-8B45-C528-65E4-47FF07B9823B}"/>
    <pc:docChg chg="delSld modSld">
      <pc:chgData name="Hannah Harrison" userId="S::hannahh@gsm.cam.ac.uk::57b5412e-fd5d-4d9d-adbb-0ced306b7b45" providerId="AD" clId="Web-{95722C91-8B45-C528-65E4-47FF07B9823B}" dt="2022-12-06T14:23:49.417" v="149"/>
      <pc:docMkLst>
        <pc:docMk/>
      </pc:docMkLst>
      <pc:sldChg chg="addSp delSp modSp">
        <pc:chgData name="Hannah Harrison" userId="S::hannahh@gsm.cam.ac.uk::57b5412e-fd5d-4d9d-adbb-0ced306b7b45" providerId="AD" clId="Web-{95722C91-8B45-C528-65E4-47FF07B9823B}" dt="2022-12-06T14:08:38.736" v="119"/>
        <pc:sldMkLst>
          <pc:docMk/>
          <pc:sldMk cId="2884181901" sldId="258"/>
        </pc:sldMkLst>
        <pc:spChg chg="del">
          <ac:chgData name="Hannah Harrison" userId="S::hannahh@gsm.cam.ac.uk::57b5412e-fd5d-4d9d-adbb-0ced306b7b45" providerId="AD" clId="Web-{95722C91-8B45-C528-65E4-47FF07B9823B}" dt="2022-12-06T14:08:36.627" v="118"/>
          <ac:spMkLst>
            <pc:docMk/>
            <pc:sldMk cId="2884181901" sldId="258"/>
            <ac:spMk id="3" creationId="{642B326F-97F4-2767-F0D3-7D92FF91A1C6}"/>
          </ac:spMkLst>
        </pc:spChg>
        <pc:spChg chg="add del mod">
          <ac:chgData name="Hannah Harrison" userId="S::hannahh@gsm.cam.ac.uk::57b5412e-fd5d-4d9d-adbb-0ced306b7b45" providerId="AD" clId="Web-{95722C91-8B45-C528-65E4-47FF07B9823B}" dt="2022-12-06T14:08:38.736" v="119"/>
          <ac:spMkLst>
            <pc:docMk/>
            <pc:sldMk cId="2884181901" sldId="258"/>
            <ac:spMk id="5" creationId="{D21A2C32-7C57-8DA9-5060-A38E94403029}"/>
          </ac:spMkLst>
        </pc:spChg>
        <pc:spChg chg="del">
          <ac:chgData name="Hannah Harrison" userId="S::hannahh@gsm.cam.ac.uk::57b5412e-fd5d-4d9d-adbb-0ced306b7b45" providerId="AD" clId="Web-{95722C91-8B45-C528-65E4-47FF07B9823B}" dt="2022-12-06T13:00:20.227" v="30"/>
          <ac:spMkLst>
            <pc:docMk/>
            <pc:sldMk cId="2884181901" sldId="258"/>
            <ac:spMk id="6" creationId="{E0D56A9F-A7FD-A05C-C4F9-A907E54AC97F}"/>
          </ac:spMkLst>
        </pc:spChg>
      </pc:sldChg>
      <pc:sldChg chg="modSp">
        <pc:chgData name="Hannah Harrison" userId="S::hannahh@gsm.cam.ac.uk::57b5412e-fd5d-4d9d-adbb-0ced306b7b45" providerId="AD" clId="Web-{95722C91-8B45-C528-65E4-47FF07B9823B}" dt="2022-12-06T13:02:24.010" v="52" actId="20577"/>
        <pc:sldMkLst>
          <pc:docMk/>
          <pc:sldMk cId="2392501422" sldId="259"/>
        </pc:sldMkLst>
        <pc:spChg chg="mod">
          <ac:chgData name="Hannah Harrison" userId="S::hannahh@gsm.cam.ac.uk::57b5412e-fd5d-4d9d-adbb-0ced306b7b45" providerId="AD" clId="Web-{95722C91-8B45-C528-65E4-47FF07B9823B}" dt="2022-12-06T13:02:24.010" v="52" actId="20577"/>
          <ac:spMkLst>
            <pc:docMk/>
            <pc:sldMk cId="2392501422" sldId="259"/>
            <ac:spMk id="2" creationId="{CB2A35F9-5C65-AAB3-8C34-4800BC4A1ECE}"/>
          </ac:spMkLst>
        </pc:spChg>
      </pc:sldChg>
      <pc:sldChg chg="addSp delSp modSp mod setBg addAnim setClrOvrMap">
        <pc:chgData name="Hannah Harrison" userId="S::hannahh@gsm.cam.ac.uk::57b5412e-fd5d-4d9d-adbb-0ced306b7b45" providerId="AD" clId="Web-{95722C91-8B45-C528-65E4-47FF07B9823B}" dt="2022-12-06T14:22:40.397" v="131" actId="1076"/>
        <pc:sldMkLst>
          <pc:docMk/>
          <pc:sldMk cId="3897133051" sldId="261"/>
        </pc:sldMkLst>
        <pc:spChg chg="mod">
          <ac:chgData name="Hannah Harrison" userId="S::hannahh@gsm.cam.ac.uk::57b5412e-fd5d-4d9d-adbb-0ced306b7b45" providerId="AD" clId="Web-{95722C91-8B45-C528-65E4-47FF07B9823B}" dt="2022-12-06T14:22:37.803" v="130" actId="20577"/>
          <ac:spMkLst>
            <pc:docMk/>
            <pc:sldMk cId="3897133051" sldId="261"/>
            <ac:spMk id="2" creationId="{BFDA6CCA-BE1C-6A54-15A7-EACEB4F088D2}"/>
          </ac:spMkLst>
        </pc:spChg>
        <pc:spChg chg="del">
          <ac:chgData name="Hannah Harrison" userId="S::hannahh@gsm.cam.ac.uk::57b5412e-fd5d-4d9d-adbb-0ced306b7b45" providerId="AD" clId="Web-{95722C91-8B45-C528-65E4-47FF07B9823B}" dt="2022-12-06T13:00:31.492" v="31"/>
          <ac:spMkLst>
            <pc:docMk/>
            <pc:sldMk cId="3897133051" sldId="261"/>
            <ac:spMk id="4" creationId="{7173EDCC-19E1-A6EF-85B8-76FB96E806E5}"/>
          </ac:spMkLst>
        </pc:spChg>
        <pc:spChg chg="mod ord">
          <ac:chgData name="Hannah Harrison" userId="S::hannahh@gsm.cam.ac.uk::57b5412e-fd5d-4d9d-adbb-0ced306b7b45" providerId="AD" clId="Web-{95722C91-8B45-C528-65E4-47FF07B9823B}" dt="2022-12-06T14:22:40.397" v="131" actId="1076"/>
          <ac:spMkLst>
            <pc:docMk/>
            <pc:sldMk cId="3897133051" sldId="261"/>
            <ac:spMk id="6" creationId="{462F5B81-DAC6-82D8-16B2-D41942B287AE}"/>
          </ac:spMkLst>
        </pc:spChg>
        <pc:spChg chg="add">
          <ac:chgData name="Hannah Harrison" userId="S::hannahh@gsm.cam.ac.uk::57b5412e-fd5d-4d9d-adbb-0ced306b7b45" providerId="AD" clId="Web-{95722C91-8B45-C528-65E4-47FF07B9823B}" dt="2022-12-06T13:01:13.368" v="35"/>
          <ac:spMkLst>
            <pc:docMk/>
            <pc:sldMk cId="3897133051" sldId="261"/>
            <ac:spMk id="11" creationId="{D6EA1A26-163F-4F15-91F4-F2C51AC9C106}"/>
          </ac:spMkLst>
        </pc:spChg>
        <pc:picChg chg="add mod">
          <ac:chgData name="Hannah Harrison" userId="S::hannahh@gsm.cam.ac.uk::57b5412e-fd5d-4d9d-adbb-0ced306b7b45" providerId="AD" clId="Web-{95722C91-8B45-C528-65E4-47FF07B9823B}" dt="2022-12-06T13:01:13.368" v="35"/>
          <ac:picMkLst>
            <pc:docMk/>
            <pc:sldMk cId="3897133051" sldId="261"/>
            <ac:picMk id="3" creationId="{B649CD48-D34F-856B-3987-1AEF9DE47134}"/>
          </ac:picMkLst>
        </pc:picChg>
      </pc:sldChg>
      <pc:sldChg chg="modSp">
        <pc:chgData name="Hannah Harrison" userId="S::hannahh@gsm.cam.ac.uk::57b5412e-fd5d-4d9d-adbb-0ced306b7b45" providerId="AD" clId="Web-{95722C91-8B45-C528-65E4-47FF07B9823B}" dt="2022-12-06T14:23:30.931" v="147" actId="14100"/>
        <pc:sldMkLst>
          <pc:docMk/>
          <pc:sldMk cId="3658021784" sldId="262"/>
        </pc:sldMkLst>
        <pc:spChg chg="mod">
          <ac:chgData name="Hannah Harrison" userId="S::hannahh@gsm.cam.ac.uk::57b5412e-fd5d-4d9d-adbb-0ced306b7b45" providerId="AD" clId="Web-{95722C91-8B45-C528-65E4-47FF07B9823B}" dt="2022-12-06T14:23:30.931" v="147" actId="14100"/>
          <ac:spMkLst>
            <pc:docMk/>
            <pc:sldMk cId="3658021784" sldId="262"/>
            <ac:spMk id="2" creationId="{FDD104AB-B389-8F06-D9C2-04FD58E38A97}"/>
          </ac:spMkLst>
        </pc:spChg>
        <pc:spChg chg="mod">
          <ac:chgData name="Hannah Harrison" userId="S::hannahh@gsm.cam.ac.uk::57b5412e-fd5d-4d9d-adbb-0ced306b7b45" providerId="AD" clId="Web-{95722C91-8B45-C528-65E4-47FF07B9823B}" dt="2022-12-06T13:22:50.736" v="54" actId="1076"/>
          <ac:spMkLst>
            <pc:docMk/>
            <pc:sldMk cId="3658021784" sldId="262"/>
            <ac:spMk id="19" creationId="{76B7673A-FC13-D4FD-8249-759EEDA3FA7B}"/>
          </ac:spMkLst>
        </pc:spChg>
        <pc:grpChg chg="mod">
          <ac:chgData name="Hannah Harrison" userId="S::hannahh@gsm.cam.ac.uk::57b5412e-fd5d-4d9d-adbb-0ced306b7b45" providerId="AD" clId="Web-{95722C91-8B45-C528-65E4-47FF07B9823B}" dt="2022-12-06T13:22:55.861" v="55" actId="1076"/>
          <ac:grpSpMkLst>
            <pc:docMk/>
            <pc:sldMk cId="3658021784" sldId="262"/>
            <ac:grpSpMk id="14" creationId="{79BD0C7C-2239-DFA0-A33B-3059683E0DF7}"/>
          </ac:grpSpMkLst>
        </pc:grpChg>
      </pc:sldChg>
      <pc:sldChg chg="del">
        <pc:chgData name="Hannah Harrison" userId="S::hannahh@gsm.cam.ac.uk::57b5412e-fd5d-4d9d-adbb-0ced306b7b45" providerId="AD" clId="Web-{95722C91-8B45-C528-65E4-47FF07B9823B}" dt="2022-12-06T13:02:29.432" v="53"/>
        <pc:sldMkLst>
          <pc:docMk/>
          <pc:sldMk cId="538958545" sldId="263"/>
        </pc:sldMkLst>
      </pc:sldChg>
      <pc:sldChg chg="addAnim modAnim">
        <pc:chgData name="Hannah Harrison" userId="S::hannahh@gsm.cam.ac.uk::57b5412e-fd5d-4d9d-adbb-0ced306b7b45" providerId="AD" clId="Web-{95722C91-8B45-C528-65E4-47FF07B9823B}" dt="2022-12-06T14:23:49.417" v="149"/>
        <pc:sldMkLst>
          <pc:docMk/>
          <pc:sldMk cId="2542899444" sldId="267"/>
        </pc:sldMkLst>
      </pc:sldChg>
      <pc:sldChg chg="addSp delSp modSp">
        <pc:chgData name="Hannah Harrison" userId="S::hannahh@gsm.cam.ac.uk::57b5412e-fd5d-4d9d-adbb-0ced306b7b45" providerId="AD" clId="Web-{95722C91-8B45-C528-65E4-47FF07B9823B}" dt="2022-12-06T12:57:19.442" v="0"/>
        <pc:sldMkLst>
          <pc:docMk/>
          <pc:sldMk cId="2090012238" sldId="268"/>
        </pc:sldMkLst>
        <pc:spChg chg="del">
          <ac:chgData name="Hannah Harrison" userId="S::hannahh@gsm.cam.ac.uk::57b5412e-fd5d-4d9d-adbb-0ced306b7b45" providerId="AD" clId="Web-{95722C91-8B45-C528-65E4-47FF07B9823B}" dt="2022-12-06T12:57:19.442" v="0"/>
          <ac:spMkLst>
            <pc:docMk/>
            <pc:sldMk cId="2090012238" sldId="268"/>
            <ac:spMk id="1038" creationId="{C7699994-F930-4BD1-804C-3E97736C3455}"/>
          </ac:spMkLst>
        </pc:spChg>
        <pc:spChg chg="del">
          <ac:chgData name="Hannah Harrison" userId="S::hannahh@gsm.cam.ac.uk::57b5412e-fd5d-4d9d-adbb-0ced306b7b45" providerId="AD" clId="Web-{95722C91-8B45-C528-65E4-47FF07B9823B}" dt="2022-12-06T12:57:19.442" v="0"/>
          <ac:spMkLst>
            <pc:docMk/>
            <pc:sldMk cId="2090012238" sldId="268"/>
            <ac:spMk id="1040" creationId="{F05E3040-CB0E-4155-9346-CDC0387592EA}"/>
          </ac:spMkLst>
        </pc:spChg>
        <pc:spChg chg="add">
          <ac:chgData name="Hannah Harrison" userId="S::hannahh@gsm.cam.ac.uk::57b5412e-fd5d-4d9d-adbb-0ced306b7b45" providerId="AD" clId="Web-{95722C91-8B45-C528-65E4-47FF07B9823B}" dt="2022-12-06T12:57:19.442" v="0"/>
          <ac:spMkLst>
            <pc:docMk/>
            <pc:sldMk cId="2090012238" sldId="268"/>
            <ac:spMk id="1042" creationId="{C7699994-F930-4BD1-804C-3E97736C3455}"/>
          </ac:spMkLst>
        </pc:spChg>
        <pc:spChg chg="add">
          <ac:chgData name="Hannah Harrison" userId="S::hannahh@gsm.cam.ac.uk::57b5412e-fd5d-4d9d-adbb-0ced306b7b45" providerId="AD" clId="Web-{95722C91-8B45-C528-65E4-47FF07B9823B}" dt="2022-12-06T12:57:19.442" v="0"/>
          <ac:spMkLst>
            <pc:docMk/>
            <pc:sldMk cId="2090012238" sldId="268"/>
            <ac:spMk id="1043" creationId="{F05E3040-CB0E-4155-9346-CDC0387592EA}"/>
          </ac:spMkLst>
        </pc:spChg>
        <pc:picChg chg="mod">
          <ac:chgData name="Hannah Harrison" userId="S::hannahh@gsm.cam.ac.uk::57b5412e-fd5d-4d9d-adbb-0ced306b7b45" providerId="AD" clId="Web-{95722C91-8B45-C528-65E4-47FF07B9823B}" dt="2022-12-06T12:57:19.442" v="0"/>
          <ac:picMkLst>
            <pc:docMk/>
            <pc:sldMk cId="2090012238" sldId="268"/>
            <ac:picMk id="2" creationId="{47A4D683-8A33-F0F1-801D-D22236DAE039}"/>
          </ac:picMkLst>
        </pc:picChg>
      </pc:sldChg>
      <pc:sldChg chg="addSp delSp modSp">
        <pc:chgData name="Hannah Harrison" userId="S::hannahh@gsm.cam.ac.uk::57b5412e-fd5d-4d9d-adbb-0ced306b7b45" providerId="AD" clId="Web-{95722C91-8B45-C528-65E4-47FF07B9823B}" dt="2022-12-06T12:57:35.192" v="3"/>
        <pc:sldMkLst>
          <pc:docMk/>
          <pc:sldMk cId="1836829467" sldId="269"/>
        </pc:sldMkLst>
        <pc:spChg chg="del">
          <ac:chgData name="Hannah Harrison" userId="S::hannahh@gsm.cam.ac.uk::57b5412e-fd5d-4d9d-adbb-0ced306b7b45" providerId="AD" clId="Web-{95722C91-8B45-C528-65E4-47FF07B9823B}" dt="2022-12-06T12:57:35.192" v="3"/>
          <ac:spMkLst>
            <pc:docMk/>
            <pc:sldMk cId="1836829467" sldId="269"/>
            <ac:spMk id="2059" creationId="{C7699994-F930-4BD1-804C-3E97736C3455}"/>
          </ac:spMkLst>
        </pc:spChg>
        <pc:spChg chg="del">
          <ac:chgData name="Hannah Harrison" userId="S::hannahh@gsm.cam.ac.uk::57b5412e-fd5d-4d9d-adbb-0ced306b7b45" providerId="AD" clId="Web-{95722C91-8B45-C528-65E4-47FF07B9823B}" dt="2022-12-06T12:57:35.192" v="3"/>
          <ac:spMkLst>
            <pc:docMk/>
            <pc:sldMk cId="1836829467" sldId="269"/>
            <ac:spMk id="2060" creationId="{F05E3040-CB0E-4155-9346-CDC0387592EA}"/>
          </ac:spMkLst>
        </pc:spChg>
        <pc:spChg chg="add">
          <ac:chgData name="Hannah Harrison" userId="S::hannahh@gsm.cam.ac.uk::57b5412e-fd5d-4d9d-adbb-0ced306b7b45" providerId="AD" clId="Web-{95722C91-8B45-C528-65E4-47FF07B9823B}" dt="2022-12-06T12:57:35.192" v="3"/>
          <ac:spMkLst>
            <pc:docMk/>
            <pc:sldMk cId="1836829467" sldId="269"/>
            <ac:spMk id="2065" creationId="{C7699994-F930-4BD1-804C-3E97736C3455}"/>
          </ac:spMkLst>
        </pc:spChg>
        <pc:spChg chg="add">
          <ac:chgData name="Hannah Harrison" userId="S::hannahh@gsm.cam.ac.uk::57b5412e-fd5d-4d9d-adbb-0ced306b7b45" providerId="AD" clId="Web-{95722C91-8B45-C528-65E4-47FF07B9823B}" dt="2022-12-06T12:57:35.192" v="3"/>
          <ac:spMkLst>
            <pc:docMk/>
            <pc:sldMk cId="1836829467" sldId="269"/>
            <ac:spMk id="2067" creationId="{F05E3040-CB0E-4155-9346-CDC0387592EA}"/>
          </ac:spMkLst>
        </pc:spChg>
        <pc:picChg chg="add mod">
          <ac:chgData name="Hannah Harrison" userId="S::hannahh@gsm.cam.ac.uk::57b5412e-fd5d-4d9d-adbb-0ced306b7b45" providerId="AD" clId="Web-{95722C91-8B45-C528-65E4-47FF07B9823B}" dt="2022-12-06T12:57:35.192" v="3"/>
          <ac:picMkLst>
            <pc:docMk/>
            <pc:sldMk cId="1836829467" sldId="269"/>
            <ac:picMk id="2" creationId="{794BE11A-B4DD-B61E-017E-7F6B9CF45F5B}"/>
          </ac:picMkLst>
        </pc:picChg>
        <pc:picChg chg="del">
          <ac:chgData name="Hannah Harrison" userId="S::hannahh@gsm.cam.ac.uk::57b5412e-fd5d-4d9d-adbb-0ced306b7b45" providerId="AD" clId="Web-{95722C91-8B45-C528-65E4-47FF07B9823B}" dt="2022-12-06T12:57:24.552" v="1"/>
          <ac:picMkLst>
            <pc:docMk/>
            <pc:sldMk cId="1836829467" sldId="269"/>
            <ac:picMk id="2050" creationId="{56B435EE-CCB7-7064-59D9-E5632AB2D4E5}"/>
          </ac:picMkLst>
        </pc:picChg>
      </pc:sldChg>
      <pc:sldChg chg="addSp delSp modSp addAnim modAnim">
        <pc:chgData name="Hannah Harrison" userId="S::hannahh@gsm.cam.ac.uk::57b5412e-fd5d-4d9d-adbb-0ced306b7b45" providerId="AD" clId="Web-{95722C91-8B45-C528-65E4-47FF07B9823B}" dt="2022-12-06T12:59:40.054" v="23"/>
        <pc:sldMkLst>
          <pc:docMk/>
          <pc:sldMk cId="4029280" sldId="270"/>
        </pc:sldMkLst>
        <pc:spChg chg="del">
          <ac:chgData name="Hannah Harrison" userId="S::hannahh@gsm.cam.ac.uk::57b5412e-fd5d-4d9d-adbb-0ced306b7b45" providerId="AD" clId="Web-{95722C91-8B45-C528-65E4-47FF07B9823B}" dt="2022-12-06T12:57:50.896" v="6"/>
          <ac:spMkLst>
            <pc:docMk/>
            <pc:sldMk cId="4029280" sldId="270"/>
            <ac:spMk id="3079" creationId="{C7699994-F930-4BD1-804C-3E97736C3455}"/>
          </ac:spMkLst>
        </pc:spChg>
        <pc:spChg chg="del">
          <ac:chgData name="Hannah Harrison" userId="S::hannahh@gsm.cam.ac.uk::57b5412e-fd5d-4d9d-adbb-0ced306b7b45" providerId="AD" clId="Web-{95722C91-8B45-C528-65E4-47FF07B9823B}" dt="2022-12-06T12:57:50.896" v="6"/>
          <ac:spMkLst>
            <pc:docMk/>
            <pc:sldMk cId="4029280" sldId="270"/>
            <ac:spMk id="3081" creationId="{F05E3040-CB0E-4155-9346-CDC0387592EA}"/>
          </ac:spMkLst>
        </pc:spChg>
        <pc:spChg chg="add">
          <ac:chgData name="Hannah Harrison" userId="S::hannahh@gsm.cam.ac.uk::57b5412e-fd5d-4d9d-adbb-0ced306b7b45" providerId="AD" clId="Web-{95722C91-8B45-C528-65E4-47FF07B9823B}" dt="2022-12-06T12:57:50.896" v="6"/>
          <ac:spMkLst>
            <pc:docMk/>
            <pc:sldMk cId="4029280" sldId="270"/>
            <ac:spMk id="3086" creationId="{C7699994-F930-4BD1-804C-3E97736C3455}"/>
          </ac:spMkLst>
        </pc:spChg>
        <pc:spChg chg="add">
          <ac:chgData name="Hannah Harrison" userId="S::hannahh@gsm.cam.ac.uk::57b5412e-fd5d-4d9d-adbb-0ced306b7b45" providerId="AD" clId="Web-{95722C91-8B45-C528-65E4-47FF07B9823B}" dt="2022-12-06T12:57:50.896" v="6"/>
          <ac:spMkLst>
            <pc:docMk/>
            <pc:sldMk cId="4029280" sldId="270"/>
            <ac:spMk id="3088" creationId="{F05E3040-CB0E-4155-9346-CDC0387592EA}"/>
          </ac:spMkLst>
        </pc:spChg>
        <pc:picChg chg="add mod">
          <ac:chgData name="Hannah Harrison" userId="S::hannahh@gsm.cam.ac.uk::57b5412e-fd5d-4d9d-adbb-0ced306b7b45" providerId="AD" clId="Web-{95722C91-8B45-C528-65E4-47FF07B9823B}" dt="2022-12-06T12:57:50.896" v="6"/>
          <ac:picMkLst>
            <pc:docMk/>
            <pc:sldMk cId="4029280" sldId="270"/>
            <ac:picMk id="2" creationId="{213A57A9-456F-2C44-5C23-6B9F0CD19FAD}"/>
          </ac:picMkLst>
        </pc:picChg>
        <pc:picChg chg="add mod">
          <ac:chgData name="Hannah Harrison" userId="S::hannahh@gsm.cam.ac.uk::57b5412e-fd5d-4d9d-adbb-0ced306b7b45" providerId="AD" clId="Web-{95722C91-8B45-C528-65E4-47FF07B9823B}" dt="2022-12-06T12:58:43.397" v="13" actId="14100"/>
          <ac:picMkLst>
            <pc:docMk/>
            <pc:sldMk cId="4029280" sldId="270"/>
            <ac:picMk id="3" creationId="{59188410-B277-540C-A31F-B0BE555AC055}"/>
          </ac:picMkLst>
        </pc:picChg>
        <pc:picChg chg="add mod">
          <ac:chgData name="Hannah Harrison" userId="S::hannahh@gsm.cam.ac.uk::57b5412e-fd5d-4d9d-adbb-0ced306b7b45" providerId="AD" clId="Web-{95722C91-8B45-C528-65E4-47FF07B9823B}" dt="2022-12-06T12:59:36.038" v="21"/>
          <ac:picMkLst>
            <pc:docMk/>
            <pc:sldMk cId="4029280" sldId="270"/>
            <ac:picMk id="4" creationId="{02B62976-34A2-7CD5-E7BE-B96998BB9295}"/>
          </ac:picMkLst>
        </pc:picChg>
        <pc:picChg chg="del">
          <ac:chgData name="Hannah Harrison" userId="S::hannahh@gsm.cam.ac.uk::57b5412e-fd5d-4d9d-adbb-0ced306b7b45" providerId="AD" clId="Web-{95722C91-8B45-C528-65E4-47FF07B9823B}" dt="2022-12-06T12:57:37.864" v="4"/>
          <ac:picMkLst>
            <pc:docMk/>
            <pc:sldMk cId="4029280" sldId="270"/>
            <ac:picMk id="3074" creationId="{F65A05B2-17B5-4E51-B5EB-2377F5407CC8}"/>
          </ac:picMkLst>
        </pc:picChg>
      </pc:sldChg>
      <pc:sldChg chg="addSp delSp modSp">
        <pc:chgData name="Hannah Harrison" userId="S::hannahh@gsm.cam.ac.uk::57b5412e-fd5d-4d9d-adbb-0ced306b7b45" providerId="AD" clId="Web-{95722C91-8B45-C528-65E4-47FF07B9823B}" dt="2022-12-06T12:59:53.945" v="26"/>
        <pc:sldMkLst>
          <pc:docMk/>
          <pc:sldMk cId="1406795755" sldId="272"/>
        </pc:sldMkLst>
        <pc:spChg chg="del">
          <ac:chgData name="Hannah Harrison" userId="S::hannahh@gsm.cam.ac.uk::57b5412e-fd5d-4d9d-adbb-0ced306b7b45" providerId="AD" clId="Web-{95722C91-8B45-C528-65E4-47FF07B9823B}" dt="2022-12-06T12:59:53.945" v="26"/>
          <ac:spMkLst>
            <pc:docMk/>
            <pc:sldMk cId="1406795755" sldId="272"/>
            <ac:spMk id="4103" creationId="{C7699994-F930-4BD1-804C-3E97736C3455}"/>
          </ac:spMkLst>
        </pc:spChg>
        <pc:spChg chg="del">
          <ac:chgData name="Hannah Harrison" userId="S::hannahh@gsm.cam.ac.uk::57b5412e-fd5d-4d9d-adbb-0ced306b7b45" providerId="AD" clId="Web-{95722C91-8B45-C528-65E4-47FF07B9823B}" dt="2022-12-06T12:59:53.945" v="26"/>
          <ac:spMkLst>
            <pc:docMk/>
            <pc:sldMk cId="1406795755" sldId="272"/>
            <ac:spMk id="4105" creationId="{F05E3040-CB0E-4155-9346-CDC0387592EA}"/>
          </ac:spMkLst>
        </pc:spChg>
        <pc:spChg chg="add">
          <ac:chgData name="Hannah Harrison" userId="S::hannahh@gsm.cam.ac.uk::57b5412e-fd5d-4d9d-adbb-0ced306b7b45" providerId="AD" clId="Web-{95722C91-8B45-C528-65E4-47FF07B9823B}" dt="2022-12-06T12:59:53.945" v="26"/>
          <ac:spMkLst>
            <pc:docMk/>
            <pc:sldMk cId="1406795755" sldId="272"/>
            <ac:spMk id="4110" creationId="{C7699994-F930-4BD1-804C-3E97736C3455}"/>
          </ac:spMkLst>
        </pc:spChg>
        <pc:spChg chg="add">
          <ac:chgData name="Hannah Harrison" userId="S::hannahh@gsm.cam.ac.uk::57b5412e-fd5d-4d9d-adbb-0ced306b7b45" providerId="AD" clId="Web-{95722C91-8B45-C528-65E4-47FF07B9823B}" dt="2022-12-06T12:59:53.945" v="26"/>
          <ac:spMkLst>
            <pc:docMk/>
            <pc:sldMk cId="1406795755" sldId="272"/>
            <ac:spMk id="4112" creationId="{F05E3040-CB0E-4155-9346-CDC0387592EA}"/>
          </ac:spMkLst>
        </pc:spChg>
        <pc:picChg chg="add mod">
          <ac:chgData name="Hannah Harrison" userId="S::hannahh@gsm.cam.ac.uk::57b5412e-fd5d-4d9d-adbb-0ced306b7b45" providerId="AD" clId="Web-{95722C91-8B45-C528-65E4-47FF07B9823B}" dt="2022-12-06T12:59:53.945" v="26"/>
          <ac:picMkLst>
            <pc:docMk/>
            <pc:sldMk cId="1406795755" sldId="272"/>
            <ac:picMk id="2" creationId="{7F74520B-1935-2472-80B3-F84262C18130}"/>
          </ac:picMkLst>
        </pc:picChg>
        <pc:picChg chg="del">
          <ac:chgData name="Hannah Harrison" userId="S::hannahh@gsm.cam.ac.uk::57b5412e-fd5d-4d9d-adbb-0ced306b7b45" providerId="AD" clId="Web-{95722C91-8B45-C528-65E4-47FF07B9823B}" dt="2022-12-06T12:59:42.742" v="24"/>
          <ac:picMkLst>
            <pc:docMk/>
            <pc:sldMk cId="1406795755" sldId="272"/>
            <ac:picMk id="4098" creationId="{8DF96EF8-C726-43D6-7D18-9374D4D41E72}"/>
          </ac:picMkLst>
        </pc:picChg>
      </pc:sldChg>
      <pc:sldChg chg="addSp delSp modSp">
        <pc:chgData name="Hannah Harrison" userId="S::hannahh@gsm.cam.ac.uk::57b5412e-fd5d-4d9d-adbb-0ced306b7b45" providerId="AD" clId="Web-{95722C91-8B45-C528-65E4-47FF07B9823B}" dt="2022-12-06T13:00:05.586" v="29"/>
        <pc:sldMkLst>
          <pc:docMk/>
          <pc:sldMk cId="3668859344" sldId="273"/>
        </pc:sldMkLst>
        <pc:spChg chg="del">
          <ac:chgData name="Hannah Harrison" userId="S::hannahh@gsm.cam.ac.uk::57b5412e-fd5d-4d9d-adbb-0ced306b7b45" providerId="AD" clId="Web-{95722C91-8B45-C528-65E4-47FF07B9823B}" dt="2022-12-06T13:00:05.586" v="29"/>
          <ac:spMkLst>
            <pc:docMk/>
            <pc:sldMk cId="3668859344" sldId="273"/>
            <ac:spMk id="5127" creationId="{C7699994-F930-4BD1-804C-3E97736C3455}"/>
          </ac:spMkLst>
        </pc:spChg>
        <pc:spChg chg="del">
          <ac:chgData name="Hannah Harrison" userId="S::hannahh@gsm.cam.ac.uk::57b5412e-fd5d-4d9d-adbb-0ced306b7b45" providerId="AD" clId="Web-{95722C91-8B45-C528-65E4-47FF07B9823B}" dt="2022-12-06T13:00:05.586" v="29"/>
          <ac:spMkLst>
            <pc:docMk/>
            <pc:sldMk cId="3668859344" sldId="273"/>
            <ac:spMk id="5129" creationId="{F05E3040-CB0E-4155-9346-CDC0387592EA}"/>
          </ac:spMkLst>
        </pc:spChg>
        <pc:spChg chg="add">
          <ac:chgData name="Hannah Harrison" userId="S::hannahh@gsm.cam.ac.uk::57b5412e-fd5d-4d9d-adbb-0ced306b7b45" providerId="AD" clId="Web-{95722C91-8B45-C528-65E4-47FF07B9823B}" dt="2022-12-06T13:00:05.586" v="29"/>
          <ac:spMkLst>
            <pc:docMk/>
            <pc:sldMk cId="3668859344" sldId="273"/>
            <ac:spMk id="5134" creationId="{C7699994-F930-4BD1-804C-3E97736C3455}"/>
          </ac:spMkLst>
        </pc:spChg>
        <pc:spChg chg="add">
          <ac:chgData name="Hannah Harrison" userId="S::hannahh@gsm.cam.ac.uk::57b5412e-fd5d-4d9d-adbb-0ced306b7b45" providerId="AD" clId="Web-{95722C91-8B45-C528-65E4-47FF07B9823B}" dt="2022-12-06T13:00:05.586" v="29"/>
          <ac:spMkLst>
            <pc:docMk/>
            <pc:sldMk cId="3668859344" sldId="273"/>
            <ac:spMk id="5136" creationId="{F05E3040-CB0E-4155-9346-CDC0387592EA}"/>
          </ac:spMkLst>
        </pc:spChg>
        <pc:picChg chg="add mod">
          <ac:chgData name="Hannah Harrison" userId="S::hannahh@gsm.cam.ac.uk::57b5412e-fd5d-4d9d-adbb-0ced306b7b45" providerId="AD" clId="Web-{95722C91-8B45-C528-65E4-47FF07B9823B}" dt="2022-12-06T13:00:05.586" v="29"/>
          <ac:picMkLst>
            <pc:docMk/>
            <pc:sldMk cId="3668859344" sldId="273"/>
            <ac:picMk id="2" creationId="{B22FA98B-BB33-E380-35E3-AA01D764B4D3}"/>
          </ac:picMkLst>
        </pc:picChg>
        <pc:picChg chg="del">
          <ac:chgData name="Hannah Harrison" userId="S::hannahh@gsm.cam.ac.uk::57b5412e-fd5d-4d9d-adbb-0ced306b7b45" providerId="AD" clId="Web-{95722C91-8B45-C528-65E4-47FF07B9823B}" dt="2022-12-06T12:59:57.507" v="27"/>
          <ac:picMkLst>
            <pc:docMk/>
            <pc:sldMk cId="3668859344" sldId="273"/>
            <ac:picMk id="5122" creationId="{8A4EF79C-4703-2692-1F5F-AB850BCB31F8}"/>
          </ac:picMkLst>
        </pc:picChg>
      </pc:sldChg>
      <pc:sldChg chg="addSp modSp">
        <pc:chgData name="Hannah Harrison" userId="S::hannahh@gsm.cam.ac.uk::57b5412e-fd5d-4d9d-adbb-0ced306b7b45" providerId="AD" clId="Web-{95722C91-8B45-C528-65E4-47FF07B9823B}" dt="2022-12-06T13:27:01.010" v="116" actId="20577"/>
        <pc:sldMkLst>
          <pc:docMk/>
          <pc:sldMk cId="3443824171" sldId="276"/>
        </pc:sldMkLst>
        <pc:spChg chg="mod">
          <ac:chgData name="Hannah Harrison" userId="S::hannahh@gsm.cam.ac.uk::57b5412e-fd5d-4d9d-adbb-0ced306b7b45" providerId="AD" clId="Web-{95722C91-8B45-C528-65E4-47FF07B9823B}" dt="2022-12-06T13:26:02.195" v="99" actId="1076"/>
          <ac:spMkLst>
            <pc:docMk/>
            <pc:sldMk cId="3443824171" sldId="276"/>
            <ac:spMk id="2" creationId="{8795DBC6-572E-4063-8FEB-8E98C16DBBD7}"/>
          </ac:spMkLst>
        </pc:spChg>
        <pc:spChg chg="add mod">
          <ac:chgData name="Hannah Harrison" userId="S::hannahh@gsm.cam.ac.uk::57b5412e-fd5d-4d9d-adbb-0ced306b7b45" providerId="AD" clId="Web-{95722C91-8B45-C528-65E4-47FF07B9823B}" dt="2022-12-06T13:26:16.274" v="104" actId="1076"/>
          <ac:spMkLst>
            <pc:docMk/>
            <pc:sldMk cId="3443824171" sldId="276"/>
            <ac:spMk id="10" creationId="{E4D291C8-76A0-7790-61FE-5EDBAF0A7901}"/>
          </ac:spMkLst>
        </pc:spChg>
        <pc:spChg chg="add mod">
          <ac:chgData name="Hannah Harrison" userId="S::hannahh@gsm.cam.ac.uk::57b5412e-fd5d-4d9d-adbb-0ced306b7b45" providerId="AD" clId="Web-{95722C91-8B45-C528-65E4-47FF07B9823B}" dt="2022-12-06T13:26:18.493" v="105" actId="1076"/>
          <ac:spMkLst>
            <pc:docMk/>
            <pc:sldMk cId="3443824171" sldId="276"/>
            <ac:spMk id="11" creationId="{FBB028E1-FC7E-B386-07C0-32D3F563C58B}"/>
          </ac:spMkLst>
        </pc:spChg>
        <pc:spChg chg="add mod">
          <ac:chgData name="Hannah Harrison" userId="S::hannahh@gsm.cam.ac.uk::57b5412e-fd5d-4d9d-adbb-0ced306b7b45" providerId="AD" clId="Web-{95722C91-8B45-C528-65E4-47FF07B9823B}" dt="2022-12-06T13:26:42.040" v="113" actId="20577"/>
          <ac:spMkLst>
            <pc:docMk/>
            <pc:sldMk cId="3443824171" sldId="276"/>
            <ac:spMk id="12" creationId="{1B79EACB-41EF-EFD3-CAD5-DE44AF8A5934}"/>
          </ac:spMkLst>
        </pc:spChg>
        <pc:spChg chg="add mod">
          <ac:chgData name="Hannah Harrison" userId="S::hannahh@gsm.cam.ac.uk::57b5412e-fd5d-4d9d-adbb-0ced306b7b45" providerId="AD" clId="Web-{95722C91-8B45-C528-65E4-47FF07B9823B}" dt="2022-12-06T13:26:31.852" v="111" actId="20577"/>
          <ac:spMkLst>
            <pc:docMk/>
            <pc:sldMk cId="3443824171" sldId="276"/>
            <ac:spMk id="13" creationId="{BA840710-F7CB-74B7-B0CB-27C169D4278B}"/>
          </ac:spMkLst>
        </pc:spChg>
        <pc:spChg chg="mod">
          <ac:chgData name="Hannah Harrison" userId="S::hannahh@gsm.cam.ac.uk::57b5412e-fd5d-4d9d-adbb-0ced306b7b45" providerId="AD" clId="Web-{95722C91-8B45-C528-65E4-47FF07B9823B}" dt="2022-12-06T13:26:06.648" v="101" actId="1076"/>
          <ac:spMkLst>
            <pc:docMk/>
            <pc:sldMk cId="3443824171" sldId="276"/>
            <ac:spMk id="342" creationId="{67C78DD7-BEC9-086A-2684-D4359A6CA49A}"/>
          </ac:spMkLst>
        </pc:spChg>
        <pc:graphicFrameChg chg="mod modGraphic">
          <ac:chgData name="Hannah Harrison" userId="S::hannahh@gsm.cam.ac.uk::57b5412e-fd5d-4d9d-adbb-0ced306b7b45" providerId="AD" clId="Web-{95722C91-8B45-C528-65E4-47FF07B9823B}" dt="2022-12-06T13:27:01.010" v="116" actId="20577"/>
          <ac:graphicFrameMkLst>
            <pc:docMk/>
            <pc:sldMk cId="3443824171" sldId="276"/>
            <ac:graphicFrameMk id="3" creationId="{71C4D97C-637D-30CE-632D-0A6B554F22FC}"/>
          </ac:graphicFrameMkLst>
        </pc:graphicFrameChg>
      </pc:sldChg>
      <pc:sldChg chg="modSp addAnim modAnim">
        <pc:chgData name="Hannah Harrison" userId="S::hannahh@gsm.cam.ac.uk::57b5412e-fd5d-4d9d-adbb-0ced306b7b45" providerId="AD" clId="Web-{95722C91-8B45-C528-65E4-47FF07B9823B}" dt="2022-12-06T13:56:33.520" v="117" actId="1076"/>
        <pc:sldMkLst>
          <pc:docMk/>
          <pc:sldMk cId="3853967358" sldId="278"/>
        </pc:sldMkLst>
        <pc:picChg chg="mod">
          <ac:chgData name="Hannah Harrison" userId="S::hannahh@gsm.cam.ac.uk::57b5412e-fd5d-4d9d-adbb-0ced306b7b45" providerId="AD" clId="Web-{95722C91-8B45-C528-65E4-47FF07B9823B}" dt="2022-12-06T13:56:33.520" v="117" actId="1076"/>
          <ac:picMkLst>
            <pc:docMk/>
            <pc:sldMk cId="3853967358" sldId="278"/>
            <ac:picMk id="4" creationId="{B9B3FD52-4BF9-2195-E9C3-4EEF86A3E022}"/>
          </ac:picMkLst>
        </pc:picChg>
      </pc:sldChg>
    </pc:docChg>
  </pc:docChgLst>
  <pc:docChgLst>
    <pc:chgData name="Hannah Harrison" userId="S::hannahh@gsm.cam.ac.uk::57b5412e-fd5d-4d9d-adbb-0ced306b7b45" providerId="AD" clId="Web-{CA8ED3A9-42F9-DBAF-F91D-F26CCAD78525}"/>
    <pc:docChg chg="delSld modSld">
      <pc:chgData name="Hannah Harrison" userId="S::hannahh@gsm.cam.ac.uk::57b5412e-fd5d-4d9d-adbb-0ced306b7b45" providerId="AD" clId="Web-{CA8ED3A9-42F9-DBAF-F91D-F26CCAD78525}" dt="2022-12-06T15:03:00.342" v="25" actId="20577"/>
      <pc:docMkLst>
        <pc:docMk/>
      </pc:docMkLst>
      <pc:sldChg chg="modSp">
        <pc:chgData name="Hannah Harrison" userId="S::hannahh@gsm.cam.ac.uk::57b5412e-fd5d-4d9d-adbb-0ced306b7b45" providerId="AD" clId="Web-{CA8ED3A9-42F9-DBAF-F91D-F26CCAD78525}" dt="2022-12-06T15:01:24.214" v="18" actId="20577"/>
        <pc:sldMkLst>
          <pc:docMk/>
          <pc:sldMk cId="1789076938" sldId="256"/>
        </pc:sldMkLst>
        <pc:spChg chg="mod">
          <ac:chgData name="Hannah Harrison" userId="S::hannahh@gsm.cam.ac.uk::57b5412e-fd5d-4d9d-adbb-0ced306b7b45" providerId="AD" clId="Web-{CA8ED3A9-42F9-DBAF-F91D-F26CCAD78525}" dt="2022-12-06T15:01:24.214" v="18" actId="20577"/>
          <ac:spMkLst>
            <pc:docMk/>
            <pc:sldMk cId="1789076938" sldId="256"/>
            <ac:spMk id="2" creationId="{63F1C5CB-F89D-F002-674D-134E8B94B8CA}"/>
          </ac:spMkLst>
        </pc:spChg>
      </pc:sldChg>
      <pc:sldChg chg="del">
        <pc:chgData name="Hannah Harrison" userId="S::hannahh@gsm.cam.ac.uk::57b5412e-fd5d-4d9d-adbb-0ced306b7b45" providerId="AD" clId="Web-{CA8ED3A9-42F9-DBAF-F91D-F26CCAD78525}" dt="2022-12-06T15:01:07.104" v="11"/>
        <pc:sldMkLst>
          <pc:docMk/>
          <pc:sldMk cId="2884181901" sldId="258"/>
        </pc:sldMkLst>
      </pc:sldChg>
      <pc:sldChg chg="modSp">
        <pc:chgData name="Hannah Harrison" userId="S::hannahh@gsm.cam.ac.uk::57b5412e-fd5d-4d9d-adbb-0ced306b7b45" providerId="AD" clId="Web-{CA8ED3A9-42F9-DBAF-F91D-F26CCAD78525}" dt="2022-12-06T15:03:00.342" v="25" actId="20577"/>
        <pc:sldMkLst>
          <pc:docMk/>
          <pc:sldMk cId="3658021784" sldId="262"/>
        </pc:sldMkLst>
        <pc:spChg chg="mod">
          <ac:chgData name="Hannah Harrison" userId="S::hannahh@gsm.cam.ac.uk::57b5412e-fd5d-4d9d-adbb-0ced306b7b45" providerId="AD" clId="Web-{CA8ED3A9-42F9-DBAF-F91D-F26CCAD78525}" dt="2022-12-06T15:03:00.342" v="25" actId="20577"/>
          <ac:spMkLst>
            <pc:docMk/>
            <pc:sldMk cId="3658021784" sldId="262"/>
            <ac:spMk id="18" creationId="{9ABB031B-14E7-B6D7-3EC9-58130D5CEE40}"/>
          </ac:spMkLst>
        </pc:spChg>
      </pc:sldChg>
      <pc:sldChg chg="del">
        <pc:chgData name="Hannah Harrison" userId="S::hannahh@gsm.cam.ac.uk::57b5412e-fd5d-4d9d-adbb-0ced306b7b45" providerId="AD" clId="Web-{CA8ED3A9-42F9-DBAF-F91D-F26CCAD78525}" dt="2022-12-06T15:00:59.151" v="10"/>
        <pc:sldMkLst>
          <pc:docMk/>
          <pc:sldMk cId="2542899444" sldId="267"/>
        </pc:sldMkLst>
      </pc:sldChg>
      <pc:sldChg chg="delSp modSp">
        <pc:chgData name="Hannah Harrison" userId="S::hannahh@gsm.cam.ac.uk::57b5412e-fd5d-4d9d-adbb-0ced306b7b45" providerId="AD" clId="Web-{CA8ED3A9-42F9-DBAF-F91D-F26CCAD78525}" dt="2022-12-06T15:02:19.825" v="22" actId="20577"/>
        <pc:sldMkLst>
          <pc:docMk/>
          <pc:sldMk cId="3443824171" sldId="276"/>
        </pc:sldMkLst>
        <pc:spChg chg="mod">
          <ac:chgData name="Hannah Harrison" userId="S::hannahh@gsm.cam.ac.uk::57b5412e-fd5d-4d9d-adbb-0ced306b7b45" providerId="AD" clId="Web-{CA8ED3A9-42F9-DBAF-F91D-F26CCAD78525}" dt="2022-12-06T15:00:51.072" v="7" actId="20577"/>
          <ac:spMkLst>
            <pc:docMk/>
            <pc:sldMk cId="3443824171" sldId="276"/>
            <ac:spMk id="2" creationId="{8795DBC6-572E-4063-8FEB-8E98C16DBBD7}"/>
          </ac:spMkLst>
        </pc:spChg>
        <pc:spChg chg="mod">
          <ac:chgData name="Hannah Harrison" userId="S::hannahh@gsm.cam.ac.uk::57b5412e-fd5d-4d9d-adbb-0ced306b7b45" providerId="AD" clId="Web-{CA8ED3A9-42F9-DBAF-F91D-F26CCAD78525}" dt="2022-12-06T15:02:05.965" v="19"/>
          <ac:spMkLst>
            <pc:docMk/>
            <pc:sldMk cId="3443824171" sldId="276"/>
            <ac:spMk id="10" creationId="{E4D291C8-76A0-7790-61FE-5EDBAF0A7901}"/>
          </ac:spMkLst>
        </pc:spChg>
        <pc:spChg chg="del">
          <ac:chgData name="Hannah Harrison" userId="S::hannahh@gsm.cam.ac.uk::57b5412e-fd5d-4d9d-adbb-0ced306b7b45" providerId="AD" clId="Web-{CA8ED3A9-42F9-DBAF-F91D-F26CCAD78525}" dt="2022-12-06T15:00:53.760" v="8"/>
          <ac:spMkLst>
            <pc:docMk/>
            <pc:sldMk cId="3443824171" sldId="276"/>
            <ac:spMk id="11" creationId="{FBB028E1-FC7E-B386-07C0-32D3F563C58B}"/>
          </ac:spMkLst>
        </pc:spChg>
        <pc:spChg chg="mod">
          <ac:chgData name="Hannah Harrison" userId="S::hannahh@gsm.cam.ac.uk::57b5412e-fd5d-4d9d-adbb-0ced306b7b45" providerId="AD" clId="Web-{CA8ED3A9-42F9-DBAF-F91D-F26CCAD78525}" dt="2022-12-06T15:02:19.825" v="22" actId="20577"/>
          <ac:spMkLst>
            <pc:docMk/>
            <pc:sldMk cId="3443824171" sldId="276"/>
            <ac:spMk id="12" creationId="{1B79EACB-41EF-EFD3-CAD5-DE44AF8A5934}"/>
          </ac:spMkLst>
        </pc:spChg>
        <pc:spChg chg="mod">
          <ac:chgData name="Hannah Harrison" userId="S::hannahh@gsm.cam.ac.uk::57b5412e-fd5d-4d9d-adbb-0ced306b7b45" providerId="AD" clId="Web-{CA8ED3A9-42F9-DBAF-F91D-F26CCAD78525}" dt="2022-12-06T15:02:12.981" v="21" actId="20577"/>
          <ac:spMkLst>
            <pc:docMk/>
            <pc:sldMk cId="3443824171" sldId="276"/>
            <ac:spMk id="13" creationId="{BA840710-F7CB-74B7-B0CB-27C169D4278B}"/>
          </ac:spMkLst>
        </pc:spChg>
        <pc:spChg chg="del">
          <ac:chgData name="Hannah Harrison" userId="S::hannahh@gsm.cam.ac.uk::57b5412e-fd5d-4d9d-adbb-0ced306b7b45" providerId="AD" clId="Web-{CA8ED3A9-42F9-DBAF-F91D-F26CCAD78525}" dt="2022-12-06T15:00:56.198" v="9"/>
          <ac:spMkLst>
            <pc:docMk/>
            <pc:sldMk cId="3443824171" sldId="276"/>
            <ac:spMk id="342" creationId="{67C78DD7-BEC9-086A-2684-D4359A6CA49A}"/>
          </ac:spMkLst>
        </pc:spChg>
      </pc:sldChg>
    </pc:docChg>
  </pc:docChgLst>
  <pc:docChgLst>
    <pc:chgData name="Hannah Harrison" userId="S::hannahh@gsm.cam.ac.uk::57b5412e-fd5d-4d9d-adbb-0ced306b7b45" providerId="AD" clId="Web-{D7E41EE7-3859-3B7F-1935-420EAF5A787D}"/>
    <pc:docChg chg="modSld">
      <pc:chgData name="Hannah Harrison" userId="S::hannahh@gsm.cam.ac.uk::57b5412e-fd5d-4d9d-adbb-0ced306b7b45" providerId="AD" clId="Web-{D7E41EE7-3859-3B7F-1935-420EAF5A787D}" dt="2022-08-19T13:58:41.577" v="526" actId="1076"/>
      <pc:docMkLst>
        <pc:docMk/>
      </pc:docMkLst>
      <pc:sldChg chg="addSp delSp modSp mod setBg">
        <pc:chgData name="Hannah Harrison" userId="S::hannahh@gsm.cam.ac.uk::57b5412e-fd5d-4d9d-adbb-0ced306b7b45" providerId="AD" clId="Web-{D7E41EE7-3859-3B7F-1935-420EAF5A787D}" dt="2022-08-19T13:58:29.389" v="525"/>
        <pc:sldMkLst>
          <pc:docMk/>
          <pc:sldMk cId="1774769880" sldId="274"/>
        </pc:sldMkLst>
        <pc:spChg chg="mod">
          <ac:chgData name="Hannah Harrison" userId="S::hannahh@gsm.cam.ac.uk::57b5412e-fd5d-4d9d-adbb-0ced306b7b45" providerId="AD" clId="Web-{D7E41EE7-3859-3B7F-1935-420EAF5A787D}" dt="2022-08-19T13:53:51.067" v="26"/>
          <ac:spMkLst>
            <pc:docMk/>
            <pc:sldMk cId="1774769880" sldId="274"/>
            <ac:spMk id="2" creationId="{C26775DC-8169-2003-8D14-B25189606BD4}"/>
          </ac:spMkLst>
        </pc:spChg>
        <pc:spChg chg="del">
          <ac:chgData name="Hannah Harrison" userId="S::hannahh@gsm.cam.ac.uk::57b5412e-fd5d-4d9d-adbb-0ced306b7b45" providerId="AD" clId="Web-{D7E41EE7-3859-3B7F-1935-420EAF5A787D}" dt="2022-08-19T13:53:24.863" v="22"/>
          <ac:spMkLst>
            <pc:docMk/>
            <pc:sldMk cId="1774769880" sldId="274"/>
            <ac:spMk id="3" creationId="{B188CACF-4156-D002-D7FD-AE819266B8E9}"/>
          </ac:spMkLst>
        </pc:spChg>
        <pc:spChg chg="add del">
          <ac:chgData name="Hannah Harrison" userId="S::hannahh@gsm.cam.ac.uk::57b5412e-fd5d-4d9d-adbb-0ced306b7b45" providerId="AD" clId="Web-{D7E41EE7-3859-3B7F-1935-420EAF5A787D}" dt="2022-08-19T13:53:51.067" v="25"/>
          <ac:spMkLst>
            <pc:docMk/>
            <pc:sldMk cId="1774769880" sldId="274"/>
            <ac:spMk id="10" creationId="{D87AB319-64C0-4E2D-B1CD-0A970301BEEA}"/>
          </ac:spMkLst>
        </pc:spChg>
        <pc:spChg chg="add del">
          <ac:chgData name="Hannah Harrison" userId="S::hannahh@gsm.cam.ac.uk::57b5412e-fd5d-4d9d-adbb-0ced306b7b45" providerId="AD" clId="Web-{D7E41EE7-3859-3B7F-1935-420EAF5A787D}" dt="2022-08-19T13:53:51.067" v="25"/>
          <ac:spMkLst>
            <pc:docMk/>
            <pc:sldMk cId="1774769880" sldId="274"/>
            <ac:spMk id="12" creationId="{EDAFA9A5-03CC-4F94-B964-70682CDB0B16}"/>
          </ac:spMkLst>
        </pc:spChg>
        <pc:spChg chg="add del">
          <ac:chgData name="Hannah Harrison" userId="S::hannahh@gsm.cam.ac.uk::57b5412e-fd5d-4d9d-adbb-0ced306b7b45" providerId="AD" clId="Web-{D7E41EE7-3859-3B7F-1935-420EAF5A787D}" dt="2022-08-19T13:53:51.067" v="25"/>
          <ac:spMkLst>
            <pc:docMk/>
            <pc:sldMk cId="1774769880" sldId="274"/>
            <ac:spMk id="14" creationId="{73B36B60-731F-409B-A240-BBF521AB746D}"/>
          </ac:spMkLst>
        </pc:spChg>
        <pc:spChg chg="add">
          <ac:chgData name="Hannah Harrison" userId="S::hannahh@gsm.cam.ac.uk::57b5412e-fd5d-4d9d-adbb-0ced306b7b45" providerId="AD" clId="Web-{D7E41EE7-3859-3B7F-1935-420EAF5A787D}" dt="2022-08-19T13:53:51.067" v="26"/>
          <ac:spMkLst>
            <pc:docMk/>
            <pc:sldMk cId="1774769880" sldId="274"/>
            <ac:spMk id="16" creationId="{D87AB319-64C0-4E2D-B1CD-0A970301BEEA}"/>
          </ac:spMkLst>
        </pc:spChg>
        <pc:spChg chg="add">
          <ac:chgData name="Hannah Harrison" userId="S::hannahh@gsm.cam.ac.uk::57b5412e-fd5d-4d9d-adbb-0ced306b7b45" providerId="AD" clId="Web-{D7E41EE7-3859-3B7F-1935-420EAF5A787D}" dt="2022-08-19T13:53:51.067" v="26"/>
          <ac:spMkLst>
            <pc:docMk/>
            <pc:sldMk cId="1774769880" sldId="274"/>
            <ac:spMk id="17" creationId="{EDAFA9A5-03CC-4F94-B964-70682CDB0B16}"/>
          </ac:spMkLst>
        </pc:spChg>
        <pc:spChg chg="add">
          <ac:chgData name="Hannah Harrison" userId="S::hannahh@gsm.cam.ac.uk::57b5412e-fd5d-4d9d-adbb-0ced306b7b45" providerId="AD" clId="Web-{D7E41EE7-3859-3B7F-1935-420EAF5A787D}" dt="2022-08-19T13:53:51.067" v="26"/>
          <ac:spMkLst>
            <pc:docMk/>
            <pc:sldMk cId="1774769880" sldId="274"/>
            <ac:spMk id="18" creationId="{73B36B60-731F-409B-A240-BBF521AB746D}"/>
          </ac:spMkLst>
        </pc:spChg>
        <pc:graphicFrameChg chg="add mod modGraphic">
          <ac:chgData name="Hannah Harrison" userId="S::hannahh@gsm.cam.ac.uk::57b5412e-fd5d-4d9d-adbb-0ced306b7b45" providerId="AD" clId="Web-{D7E41EE7-3859-3B7F-1935-420EAF5A787D}" dt="2022-08-19T13:58:29.389" v="525"/>
          <ac:graphicFrameMkLst>
            <pc:docMk/>
            <pc:sldMk cId="1774769880" sldId="274"/>
            <ac:graphicFrameMk id="5" creationId="{410BFC2D-05B0-61FA-0540-74DC63F23ED8}"/>
          </ac:graphicFrameMkLst>
        </pc:graphicFrameChg>
      </pc:sldChg>
      <pc:sldChg chg="modSp">
        <pc:chgData name="Hannah Harrison" userId="S::hannahh@gsm.cam.ac.uk::57b5412e-fd5d-4d9d-adbb-0ced306b7b45" providerId="AD" clId="Web-{D7E41EE7-3859-3B7F-1935-420EAF5A787D}" dt="2022-08-19T13:58:41.577" v="526" actId="1076"/>
        <pc:sldMkLst>
          <pc:docMk/>
          <pc:sldMk cId="3814491760" sldId="275"/>
        </pc:sldMkLst>
        <pc:spChg chg="mod">
          <ac:chgData name="Hannah Harrison" userId="S::hannahh@gsm.cam.ac.uk::57b5412e-fd5d-4d9d-adbb-0ced306b7b45" providerId="AD" clId="Web-{D7E41EE7-3859-3B7F-1935-420EAF5A787D}" dt="2022-08-19T13:53:09.628" v="20"/>
          <ac:spMkLst>
            <pc:docMk/>
            <pc:sldMk cId="3814491760" sldId="275"/>
            <ac:spMk id="2" creationId="{7106B70A-4C13-BD90-983F-943BDFE64DF0}"/>
          </ac:spMkLst>
        </pc:spChg>
        <pc:graphicFrameChg chg="mod modGraphic">
          <ac:chgData name="Hannah Harrison" userId="S::hannahh@gsm.cam.ac.uk::57b5412e-fd5d-4d9d-adbb-0ced306b7b45" providerId="AD" clId="Web-{D7E41EE7-3859-3B7F-1935-420EAF5A787D}" dt="2022-08-19T13:58:41.577" v="526" actId="1076"/>
          <ac:graphicFrameMkLst>
            <pc:docMk/>
            <pc:sldMk cId="3814491760" sldId="275"/>
            <ac:graphicFrameMk id="4" creationId="{3636C01D-B197-D4FB-626A-EC32B5B0A831}"/>
          </ac:graphicFrameMkLst>
        </pc:graphicFrameChg>
      </pc:sldChg>
    </pc:docChg>
  </pc:docChgLst>
  <pc:docChgLst>
    <pc:chgData name="Hannah Harrison" userId="S::hannahh@gsm.cam.ac.uk::57b5412e-fd5d-4d9d-adbb-0ced306b7b45" providerId="AD" clId="Web-{68750F16-D983-688B-85B5-1A45FA88942D}"/>
    <pc:docChg chg="modSld">
      <pc:chgData name="Hannah Harrison" userId="S::hannahh@gsm.cam.ac.uk::57b5412e-fd5d-4d9d-adbb-0ced306b7b45" providerId="AD" clId="Web-{68750F16-D983-688B-85B5-1A45FA88942D}" dt="2022-12-06T12:55:06.563" v="88"/>
      <pc:docMkLst>
        <pc:docMk/>
      </pc:docMkLst>
      <pc:sldChg chg="modSp">
        <pc:chgData name="Hannah Harrison" userId="S::hannahh@gsm.cam.ac.uk::57b5412e-fd5d-4d9d-adbb-0ced306b7b45" providerId="AD" clId="Web-{68750F16-D983-688B-85B5-1A45FA88942D}" dt="2022-12-06T12:52:59.902" v="74" actId="20577"/>
        <pc:sldMkLst>
          <pc:docMk/>
          <pc:sldMk cId="3658021784" sldId="262"/>
        </pc:sldMkLst>
        <pc:spChg chg="mod">
          <ac:chgData name="Hannah Harrison" userId="S::hannahh@gsm.cam.ac.uk::57b5412e-fd5d-4d9d-adbb-0ced306b7b45" providerId="AD" clId="Web-{68750F16-D983-688B-85B5-1A45FA88942D}" dt="2022-12-06T12:52:43.574" v="60" actId="20577"/>
          <ac:spMkLst>
            <pc:docMk/>
            <pc:sldMk cId="3658021784" sldId="262"/>
            <ac:spMk id="3" creationId="{59634093-6279-EB04-AD69-9527D6CA2C41}"/>
          </ac:spMkLst>
        </pc:spChg>
        <pc:spChg chg="mod">
          <ac:chgData name="Hannah Harrison" userId="S::hannahh@gsm.cam.ac.uk::57b5412e-fd5d-4d9d-adbb-0ced306b7b45" providerId="AD" clId="Web-{68750F16-D983-688B-85B5-1A45FA88942D}" dt="2022-12-06T12:52:59.902" v="74" actId="20577"/>
          <ac:spMkLst>
            <pc:docMk/>
            <pc:sldMk cId="3658021784" sldId="262"/>
            <ac:spMk id="12" creationId="{1BCFD2E4-98AE-88BD-4F7F-D9A9348182D2}"/>
          </ac:spMkLst>
        </pc:spChg>
        <pc:spChg chg="mod">
          <ac:chgData name="Hannah Harrison" userId="S::hannahh@gsm.cam.ac.uk::57b5412e-fd5d-4d9d-adbb-0ced306b7b45" providerId="AD" clId="Web-{68750F16-D983-688B-85B5-1A45FA88942D}" dt="2022-12-06T12:52:53.277" v="68" actId="20577"/>
          <ac:spMkLst>
            <pc:docMk/>
            <pc:sldMk cId="3658021784" sldId="262"/>
            <ac:spMk id="18" creationId="{9ABB031B-14E7-B6D7-3EC9-58130D5CEE40}"/>
          </ac:spMkLst>
        </pc:spChg>
      </pc:sldChg>
      <pc:sldChg chg="addSp delSp modSp">
        <pc:chgData name="Hannah Harrison" userId="S::hannahh@gsm.cam.ac.uk::57b5412e-fd5d-4d9d-adbb-0ced306b7b45" providerId="AD" clId="Web-{68750F16-D983-688B-85B5-1A45FA88942D}" dt="2022-12-06T12:55:06.563" v="88"/>
        <pc:sldMkLst>
          <pc:docMk/>
          <pc:sldMk cId="2090012238" sldId="268"/>
        </pc:sldMkLst>
        <pc:spChg chg="add del">
          <ac:chgData name="Hannah Harrison" userId="S::hannahh@gsm.cam.ac.uk::57b5412e-fd5d-4d9d-adbb-0ced306b7b45" providerId="AD" clId="Web-{68750F16-D983-688B-85B5-1A45FA88942D}" dt="2022-12-06T12:55:06.563" v="88"/>
          <ac:spMkLst>
            <pc:docMk/>
            <pc:sldMk cId="2090012238" sldId="268"/>
            <ac:spMk id="1038" creationId="{C7699994-F930-4BD1-804C-3E97736C3455}"/>
          </ac:spMkLst>
        </pc:spChg>
        <pc:spChg chg="add del">
          <ac:chgData name="Hannah Harrison" userId="S::hannahh@gsm.cam.ac.uk::57b5412e-fd5d-4d9d-adbb-0ced306b7b45" providerId="AD" clId="Web-{68750F16-D983-688B-85B5-1A45FA88942D}" dt="2022-12-06T12:55:06.563" v="88"/>
          <ac:spMkLst>
            <pc:docMk/>
            <pc:sldMk cId="2090012238" sldId="268"/>
            <ac:spMk id="1040" creationId="{F05E3040-CB0E-4155-9346-CDC0387592EA}"/>
          </ac:spMkLst>
        </pc:spChg>
        <pc:spChg chg="add del">
          <ac:chgData name="Hannah Harrison" userId="S::hannahh@gsm.cam.ac.uk::57b5412e-fd5d-4d9d-adbb-0ced306b7b45" providerId="AD" clId="Web-{68750F16-D983-688B-85B5-1A45FA88942D}" dt="2022-12-06T12:55:06.563" v="88"/>
          <ac:spMkLst>
            <pc:docMk/>
            <pc:sldMk cId="2090012238" sldId="268"/>
            <ac:spMk id="1045" creationId="{9FFD67B9-38BA-48A7-9E86-74782D7F8CE2}"/>
          </ac:spMkLst>
        </pc:spChg>
        <pc:spChg chg="add del">
          <ac:chgData name="Hannah Harrison" userId="S::hannahh@gsm.cam.ac.uk::57b5412e-fd5d-4d9d-adbb-0ced306b7b45" providerId="AD" clId="Web-{68750F16-D983-688B-85B5-1A45FA88942D}" dt="2022-12-06T12:55:06.563" v="88"/>
          <ac:spMkLst>
            <pc:docMk/>
            <pc:sldMk cId="2090012238" sldId="268"/>
            <ac:spMk id="1047" creationId="{9F92C291-43B7-4F14-920D-2FCD8D2DF72E}"/>
          </ac:spMkLst>
        </pc:spChg>
        <pc:picChg chg="add mod">
          <ac:chgData name="Hannah Harrison" userId="S::hannahh@gsm.cam.ac.uk::57b5412e-fd5d-4d9d-adbb-0ced306b7b45" providerId="AD" clId="Web-{68750F16-D983-688B-85B5-1A45FA88942D}" dt="2022-12-06T12:55:06.563" v="88"/>
          <ac:picMkLst>
            <pc:docMk/>
            <pc:sldMk cId="2090012238" sldId="268"/>
            <ac:picMk id="2" creationId="{47A4D683-8A33-F0F1-801D-D22236DAE039}"/>
          </ac:picMkLst>
        </pc:picChg>
        <pc:picChg chg="del">
          <ac:chgData name="Hannah Harrison" userId="S::hannahh@gsm.cam.ac.uk::57b5412e-fd5d-4d9d-adbb-0ced306b7b45" providerId="AD" clId="Web-{68750F16-D983-688B-85B5-1A45FA88942D}" dt="2022-12-06T12:54:41.640" v="79"/>
          <ac:picMkLst>
            <pc:docMk/>
            <pc:sldMk cId="2090012238" sldId="268"/>
            <ac:picMk id="1026" creationId="{FD7168A0-1E54-AB4F-3EF2-A72CD44EA869}"/>
          </ac:picMkLst>
        </pc:picChg>
      </pc:sldChg>
      <pc:sldChg chg="addSp delSp modSp">
        <pc:chgData name="Hannah Harrison" userId="S::hannahh@gsm.cam.ac.uk::57b5412e-fd5d-4d9d-adbb-0ced306b7b45" providerId="AD" clId="Web-{68750F16-D983-688B-85B5-1A45FA88942D}" dt="2022-12-06T12:54:20.765" v="78" actId="1076"/>
        <pc:sldMkLst>
          <pc:docMk/>
          <pc:sldMk cId="3853967358" sldId="278"/>
        </pc:sldMkLst>
        <pc:spChg chg="del">
          <ac:chgData name="Hannah Harrison" userId="S::hannahh@gsm.cam.ac.uk::57b5412e-fd5d-4d9d-adbb-0ced306b7b45" providerId="AD" clId="Web-{68750F16-D983-688B-85B5-1A45FA88942D}" dt="2022-12-06T12:54:13.296" v="75"/>
          <ac:spMkLst>
            <pc:docMk/>
            <pc:sldMk cId="3853967358" sldId="278"/>
            <ac:spMk id="3" creationId="{C19C1803-B485-8BD4-0780-836F27BED08A}"/>
          </ac:spMkLst>
        </pc:spChg>
        <pc:picChg chg="add mod">
          <ac:chgData name="Hannah Harrison" userId="S::hannahh@gsm.cam.ac.uk::57b5412e-fd5d-4d9d-adbb-0ced306b7b45" providerId="AD" clId="Web-{68750F16-D983-688B-85B5-1A45FA88942D}" dt="2022-12-06T12:54:20.765" v="78" actId="1076"/>
          <ac:picMkLst>
            <pc:docMk/>
            <pc:sldMk cId="3853967358" sldId="278"/>
            <ac:picMk id="4" creationId="{B9B3FD52-4BF9-2195-E9C3-4EEF86A3E022}"/>
          </ac:picMkLst>
        </pc:picChg>
      </pc:sldChg>
    </pc:docChg>
  </pc:docChgLst>
  <pc:docChgLst>
    <pc:chgData name="Guest User" userId="S::urn:spo:anon#5fbe4ee5f2bf5873d19446d861141f660d53f9fe25834638b3a3f32f82bdd262::" providerId="AD" clId="Web-{2298F956-A209-9A88-3865-645C6BADCA93}"/>
    <pc:docChg chg="addSld modSld">
      <pc:chgData name="Guest User" userId="S::urn:spo:anon#5fbe4ee5f2bf5873d19446d861141f660d53f9fe25834638b3a3f32f82bdd262::" providerId="AD" clId="Web-{2298F956-A209-9A88-3865-645C6BADCA93}" dt="2022-09-02T14:00:41.272" v="9" actId="20577"/>
      <pc:docMkLst>
        <pc:docMk/>
      </pc:docMkLst>
      <pc:sldChg chg="modSp new">
        <pc:chgData name="Guest User" userId="S::urn:spo:anon#5fbe4ee5f2bf5873d19446d861141f660d53f9fe25834638b3a3f32f82bdd262::" providerId="AD" clId="Web-{2298F956-A209-9A88-3865-645C6BADCA93}" dt="2022-09-02T14:00:41.272" v="9" actId="20577"/>
        <pc:sldMkLst>
          <pc:docMk/>
          <pc:sldMk cId="3853967358" sldId="278"/>
        </pc:sldMkLst>
        <pc:spChg chg="mod">
          <ac:chgData name="Guest User" userId="S::urn:spo:anon#5fbe4ee5f2bf5873d19446d861141f660d53f9fe25834638b3a3f32f82bdd262::" providerId="AD" clId="Web-{2298F956-A209-9A88-3865-645C6BADCA93}" dt="2022-09-02T14:00:41.272" v="9" actId="20577"/>
          <ac:spMkLst>
            <pc:docMk/>
            <pc:sldMk cId="3853967358" sldId="278"/>
            <ac:spMk id="2" creationId="{90EFF671-1BDE-8FC7-DE5F-FF69806A4D6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C873E1-EA93-4A64-86B8-88B10FC7D54E}"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EDE2321A-EDF5-448C-A796-002F2E47A2A9}">
      <dgm:prSet phldr="0"/>
      <dgm:spPr/>
      <dgm:t>
        <a:bodyPr/>
        <a:lstStyle/>
        <a:p>
          <a:pPr rtl="0"/>
          <a:r>
            <a:rPr lang="en-US" dirty="0">
              <a:latin typeface="Fredoka One"/>
            </a:rPr>
            <a:t>What is eco-anxiety?</a:t>
          </a:r>
        </a:p>
      </dgm:t>
    </dgm:pt>
    <dgm:pt modelId="{A1C17E9A-FD15-47DD-A9D9-7A179E511A94}" type="parTrans" cxnId="{8FE47F0F-9C07-4F60-A819-7862D15DB639}">
      <dgm:prSet/>
      <dgm:spPr/>
    </dgm:pt>
    <dgm:pt modelId="{967FDE86-B408-4570-AECE-5B18F390FB21}" type="sibTrans" cxnId="{8FE47F0F-9C07-4F60-A819-7862D15DB639}">
      <dgm:prSet/>
      <dgm:spPr/>
    </dgm:pt>
    <dgm:pt modelId="{B0D046D1-860B-491D-A8C6-DCB3D2E9BE5F}">
      <dgm:prSet phldr="0"/>
      <dgm:spPr/>
      <dgm:t>
        <a:bodyPr/>
        <a:lstStyle/>
        <a:p>
          <a:r>
            <a:rPr lang="en-US" dirty="0">
              <a:latin typeface="Fredoka One"/>
            </a:rPr>
            <a:t>How might different people experience the climate emergency?</a:t>
          </a:r>
        </a:p>
      </dgm:t>
    </dgm:pt>
    <dgm:pt modelId="{89E9A29A-4BEF-4AEC-9185-15BF0A0205B9}" type="parTrans" cxnId="{B16447DB-1BE0-4994-8897-8BE6A3D9D5F0}">
      <dgm:prSet/>
      <dgm:spPr/>
    </dgm:pt>
    <dgm:pt modelId="{A7823AEA-C318-47DD-90E9-C69F2600C57B}" type="sibTrans" cxnId="{B16447DB-1BE0-4994-8897-8BE6A3D9D5F0}">
      <dgm:prSet/>
      <dgm:spPr/>
    </dgm:pt>
    <dgm:pt modelId="{7F6311FC-D005-4022-980C-7EB21864BBD4}">
      <dgm:prSet phldr="0"/>
      <dgm:spPr/>
      <dgm:t>
        <a:bodyPr/>
        <a:lstStyle/>
        <a:p>
          <a:r>
            <a:rPr lang="en-US" dirty="0">
              <a:latin typeface="Fredoka One"/>
            </a:rPr>
            <a:t>Why is it important to communicate our emotions with others?</a:t>
          </a:r>
        </a:p>
      </dgm:t>
    </dgm:pt>
    <dgm:pt modelId="{A00B76EB-EA27-448A-B4AB-12812B1D5A62}" type="parTrans" cxnId="{4CF90089-3CB4-4221-94F6-A772717CC2A2}">
      <dgm:prSet/>
      <dgm:spPr/>
    </dgm:pt>
    <dgm:pt modelId="{65E2D7DF-B9C3-426E-9654-8846C38D4C3D}" type="sibTrans" cxnId="{4CF90089-3CB4-4221-94F6-A772717CC2A2}">
      <dgm:prSet/>
      <dgm:spPr/>
    </dgm:pt>
    <dgm:pt modelId="{5B811156-86B1-4E90-9A20-963B621F7AE8}">
      <dgm:prSet phldr="0"/>
      <dgm:spPr/>
      <dgm:t>
        <a:bodyPr/>
        <a:lstStyle/>
        <a:p>
          <a:r>
            <a:rPr lang="en-US" dirty="0">
              <a:latin typeface="Fredoka One"/>
            </a:rPr>
            <a:t>What are some terms that have been created to communicate how we feel about climate change?</a:t>
          </a:r>
        </a:p>
      </dgm:t>
    </dgm:pt>
    <dgm:pt modelId="{DFF0558C-39E7-484B-BB81-65326560B4E3}" type="parTrans" cxnId="{6DF17F07-F527-4601-AC29-21C5AB805320}">
      <dgm:prSet/>
      <dgm:spPr/>
    </dgm:pt>
    <dgm:pt modelId="{67E2FD00-AA4F-4043-A839-0147ED720D35}" type="sibTrans" cxnId="{6DF17F07-F527-4601-AC29-21C5AB805320}">
      <dgm:prSet/>
      <dgm:spPr/>
    </dgm:pt>
    <dgm:pt modelId="{BD3DEBF1-D70B-43E6-9D13-98495CC01968}">
      <dgm:prSet phldr="0"/>
      <dgm:spPr/>
      <dgm:t>
        <a:bodyPr/>
        <a:lstStyle/>
        <a:p>
          <a:r>
            <a:rPr lang="en-US" dirty="0">
              <a:latin typeface="Fredoka One"/>
            </a:rPr>
            <a:t>How can I best support myself and others?</a:t>
          </a:r>
        </a:p>
      </dgm:t>
    </dgm:pt>
    <dgm:pt modelId="{0113F4AF-0DB5-418A-8DDD-8F5F4EDA414A}" type="parTrans" cxnId="{8528AE81-9140-460A-AD2A-625D41FA13F4}">
      <dgm:prSet/>
      <dgm:spPr/>
    </dgm:pt>
    <dgm:pt modelId="{260121E3-8AF5-4FE3-8144-E8361CC0026B}" type="sibTrans" cxnId="{8528AE81-9140-460A-AD2A-625D41FA13F4}">
      <dgm:prSet/>
      <dgm:spPr/>
    </dgm:pt>
    <dgm:pt modelId="{1282CA3A-ECA6-4B33-9DAE-8F4DDB4F521D}" type="pres">
      <dgm:prSet presAssocID="{A2C873E1-EA93-4A64-86B8-88B10FC7D54E}" presName="linear" presStyleCnt="0">
        <dgm:presLayoutVars>
          <dgm:animLvl val="lvl"/>
          <dgm:resizeHandles val="exact"/>
        </dgm:presLayoutVars>
      </dgm:prSet>
      <dgm:spPr/>
    </dgm:pt>
    <dgm:pt modelId="{42BD467D-D578-4F0C-81DA-2303BFAFF680}" type="pres">
      <dgm:prSet presAssocID="{EDE2321A-EDF5-448C-A796-002F2E47A2A9}" presName="parentText" presStyleLbl="node1" presStyleIdx="0" presStyleCnt="5">
        <dgm:presLayoutVars>
          <dgm:chMax val="0"/>
          <dgm:bulletEnabled val="1"/>
        </dgm:presLayoutVars>
      </dgm:prSet>
      <dgm:spPr/>
    </dgm:pt>
    <dgm:pt modelId="{C3190813-7790-4D4F-88FB-7CBA0D0F37F5}" type="pres">
      <dgm:prSet presAssocID="{967FDE86-B408-4570-AECE-5B18F390FB21}" presName="spacer" presStyleCnt="0"/>
      <dgm:spPr/>
    </dgm:pt>
    <dgm:pt modelId="{4A91D415-0E59-44DF-AFAF-E78F9EA1FDD9}" type="pres">
      <dgm:prSet presAssocID="{B0D046D1-860B-491D-A8C6-DCB3D2E9BE5F}" presName="parentText" presStyleLbl="node1" presStyleIdx="1" presStyleCnt="5">
        <dgm:presLayoutVars>
          <dgm:chMax val="0"/>
          <dgm:bulletEnabled val="1"/>
        </dgm:presLayoutVars>
      </dgm:prSet>
      <dgm:spPr/>
    </dgm:pt>
    <dgm:pt modelId="{C3C85EA5-6946-49D8-BB79-BCAA4AB248E7}" type="pres">
      <dgm:prSet presAssocID="{A7823AEA-C318-47DD-90E9-C69F2600C57B}" presName="spacer" presStyleCnt="0"/>
      <dgm:spPr/>
    </dgm:pt>
    <dgm:pt modelId="{C322A543-6E5A-4937-A577-792053207F34}" type="pres">
      <dgm:prSet presAssocID="{7F6311FC-D005-4022-980C-7EB21864BBD4}" presName="parentText" presStyleLbl="node1" presStyleIdx="2" presStyleCnt="5">
        <dgm:presLayoutVars>
          <dgm:chMax val="0"/>
          <dgm:bulletEnabled val="1"/>
        </dgm:presLayoutVars>
      </dgm:prSet>
      <dgm:spPr/>
    </dgm:pt>
    <dgm:pt modelId="{55A89E3E-75E5-4AE5-BAD4-0F6BC54960A0}" type="pres">
      <dgm:prSet presAssocID="{65E2D7DF-B9C3-426E-9654-8846C38D4C3D}" presName="spacer" presStyleCnt="0"/>
      <dgm:spPr/>
    </dgm:pt>
    <dgm:pt modelId="{507F4ADA-4A9D-4014-9AC8-9DBA62683FE6}" type="pres">
      <dgm:prSet presAssocID="{5B811156-86B1-4E90-9A20-963B621F7AE8}" presName="parentText" presStyleLbl="node1" presStyleIdx="3" presStyleCnt="5">
        <dgm:presLayoutVars>
          <dgm:chMax val="0"/>
          <dgm:bulletEnabled val="1"/>
        </dgm:presLayoutVars>
      </dgm:prSet>
      <dgm:spPr/>
    </dgm:pt>
    <dgm:pt modelId="{D8542290-5395-46E4-AFB8-6DBBB0E2DCF6}" type="pres">
      <dgm:prSet presAssocID="{67E2FD00-AA4F-4043-A839-0147ED720D35}" presName="spacer" presStyleCnt="0"/>
      <dgm:spPr/>
    </dgm:pt>
    <dgm:pt modelId="{A63EF760-2700-4ADD-A629-40AB30BED4C9}" type="pres">
      <dgm:prSet presAssocID="{BD3DEBF1-D70B-43E6-9D13-98495CC01968}" presName="parentText" presStyleLbl="node1" presStyleIdx="4" presStyleCnt="5">
        <dgm:presLayoutVars>
          <dgm:chMax val="0"/>
          <dgm:bulletEnabled val="1"/>
        </dgm:presLayoutVars>
      </dgm:prSet>
      <dgm:spPr/>
    </dgm:pt>
  </dgm:ptLst>
  <dgm:cxnLst>
    <dgm:cxn modelId="{6DF17F07-F527-4601-AC29-21C5AB805320}" srcId="{A2C873E1-EA93-4A64-86B8-88B10FC7D54E}" destId="{5B811156-86B1-4E90-9A20-963B621F7AE8}" srcOrd="3" destOrd="0" parTransId="{DFF0558C-39E7-484B-BB81-65326560B4E3}" sibTransId="{67E2FD00-AA4F-4043-A839-0147ED720D35}"/>
    <dgm:cxn modelId="{8FE47F0F-9C07-4F60-A819-7862D15DB639}" srcId="{A2C873E1-EA93-4A64-86B8-88B10FC7D54E}" destId="{EDE2321A-EDF5-448C-A796-002F2E47A2A9}" srcOrd="0" destOrd="0" parTransId="{A1C17E9A-FD15-47DD-A9D9-7A179E511A94}" sibTransId="{967FDE86-B408-4570-AECE-5B18F390FB21}"/>
    <dgm:cxn modelId="{0A274523-B5F9-4B9A-B8AC-978DB8A4DF47}" type="presOf" srcId="{BD3DEBF1-D70B-43E6-9D13-98495CC01968}" destId="{A63EF760-2700-4ADD-A629-40AB30BED4C9}" srcOrd="0" destOrd="0" presId="urn:microsoft.com/office/officeart/2005/8/layout/vList2"/>
    <dgm:cxn modelId="{16D83232-06CA-4CCF-9E22-8B018F98E2EB}" type="presOf" srcId="{5B811156-86B1-4E90-9A20-963B621F7AE8}" destId="{507F4ADA-4A9D-4014-9AC8-9DBA62683FE6}" srcOrd="0" destOrd="0" presId="urn:microsoft.com/office/officeart/2005/8/layout/vList2"/>
    <dgm:cxn modelId="{C842D161-C465-471D-8C2E-604D29D81C23}" type="presOf" srcId="{B0D046D1-860B-491D-A8C6-DCB3D2E9BE5F}" destId="{4A91D415-0E59-44DF-AFAF-E78F9EA1FDD9}" srcOrd="0" destOrd="0" presId="urn:microsoft.com/office/officeart/2005/8/layout/vList2"/>
    <dgm:cxn modelId="{64066568-E253-454C-B41F-AD3B5C8DC973}" type="presOf" srcId="{A2C873E1-EA93-4A64-86B8-88B10FC7D54E}" destId="{1282CA3A-ECA6-4B33-9DAE-8F4DDB4F521D}" srcOrd="0" destOrd="0" presId="urn:microsoft.com/office/officeart/2005/8/layout/vList2"/>
    <dgm:cxn modelId="{B9DEAB6C-BBCB-4EB8-85CE-5DF42C18E7E3}" type="presOf" srcId="{EDE2321A-EDF5-448C-A796-002F2E47A2A9}" destId="{42BD467D-D578-4F0C-81DA-2303BFAFF680}" srcOrd="0" destOrd="0" presId="urn:microsoft.com/office/officeart/2005/8/layout/vList2"/>
    <dgm:cxn modelId="{8528AE81-9140-460A-AD2A-625D41FA13F4}" srcId="{A2C873E1-EA93-4A64-86B8-88B10FC7D54E}" destId="{BD3DEBF1-D70B-43E6-9D13-98495CC01968}" srcOrd="4" destOrd="0" parTransId="{0113F4AF-0DB5-418A-8DDD-8F5F4EDA414A}" sibTransId="{260121E3-8AF5-4FE3-8144-E8361CC0026B}"/>
    <dgm:cxn modelId="{4CF90089-3CB4-4221-94F6-A772717CC2A2}" srcId="{A2C873E1-EA93-4A64-86B8-88B10FC7D54E}" destId="{7F6311FC-D005-4022-980C-7EB21864BBD4}" srcOrd="2" destOrd="0" parTransId="{A00B76EB-EA27-448A-B4AB-12812B1D5A62}" sibTransId="{65E2D7DF-B9C3-426E-9654-8846C38D4C3D}"/>
    <dgm:cxn modelId="{055C4DB4-3751-4B44-8E77-042646D210EE}" type="presOf" srcId="{7F6311FC-D005-4022-980C-7EB21864BBD4}" destId="{C322A543-6E5A-4937-A577-792053207F34}" srcOrd="0" destOrd="0" presId="urn:microsoft.com/office/officeart/2005/8/layout/vList2"/>
    <dgm:cxn modelId="{B16447DB-1BE0-4994-8897-8BE6A3D9D5F0}" srcId="{A2C873E1-EA93-4A64-86B8-88B10FC7D54E}" destId="{B0D046D1-860B-491D-A8C6-DCB3D2E9BE5F}" srcOrd="1" destOrd="0" parTransId="{89E9A29A-4BEF-4AEC-9185-15BF0A0205B9}" sibTransId="{A7823AEA-C318-47DD-90E9-C69F2600C57B}"/>
    <dgm:cxn modelId="{E7E60FB4-0720-4385-9217-76357EBC64D4}" type="presParOf" srcId="{1282CA3A-ECA6-4B33-9DAE-8F4DDB4F521D}" destId="{42BD467D-D578-4F0C-81DA-2303BFAFF680}" srcOrd="0" destOrd="0" presId="urn:microsoft.com/office/officeart/2005/8/layout/vList2"/>
    <dgm:cxn modelId="{C3465B67-4B74-4BEE-ADE0-02FC52B621DA}" type="presParOf" srcId="{1282CA3A-ECA6-4B33-9DAE-8F4DDB4F521D}" destId="{C3190813-7790-4D4F-88FB-7CBA0D0F37F5}" srcOrd="1" destOrd="0" presId="urn:microsoft.com/office/officeart/2005/8/layout/vList2"/>
    <dgm:cxn modelId="{3DEF175C-4C64-4DEB-9D78-9E257218CD35}" type="presParOf" srcId="{1282CA3A-ECA6-4B33-9DAE-8F4DDB4F521D}" destId="{4A91D415-0E59-44DF-AFAF-E78F9EA1FDD9}" srcOrd="2" destOrd="0" presId="urn:microsoft.com/office/officeart/2005/8/layout/vList2"/>
    <dgm:cxn modelId="{10647FCE-8C83-4D58-9EA5-7F4A8C8EBFB5}" type="presParOf" srcId="{1282CA3A-ECA6-4B33-9DAE-8F4DDB4F521D}" destId="{C3C85EA5-6946-49D8-BB79-BCAA4AB248E7}" srcOrd="3" destOrd="0" presId="urn:microsoft.com/office/officeart/2005/8/layout/vList2"/>
    <dgm:cxn modelId="{630DEACD-962B-4ABB-8A93-8645ED3EF6F8}" type="presParOf" srcId="{1282CA3A-ECA6-4B33-9DAE-8F4DDB4F521D}" destId="{C322A543-6E5A-4937-A577-792053207F34}" srcOrd="4" destOrd="0" presId="urn:microsoft.com/office/officeart/2005/8/layout/vList2"/>
    <dgm:cxn modelId="{822E3784-65E2-40A9-AEFB-32FA4854559A}" type="presParOf" srcId="{1282CA3A-ECA6-4B33-9DAE-8F4DDB4F521D}" destId="{55A89E3E-75E5-4AE5-BAD4-0F6BC54960A0}" srcOrd="5" destOrd="0" presId="urn:microsoft.com/office/officeart/2005/8/layout/vList2"/>
    <dgm:cxn modelId="{CE3986FB-C5CF-48C7-AFE1-822E169BEE29}" type="presParOf" srcId="{1282CA3A-ECA6-4B33-9DAE-8F4DDB4F521D}" destId="{507F4ADA-4A9D-4014-9AC8-9DBA62683FE6}" srcOrd="6" destOrd="0" presId="urn:microsoft.com/office/officeart/2005/8/layout/vList2"/>
    <dgm:cxn modelId="{DC5E6CFC-D289-4230-90AF-8612658B7E75}" type="presParOf" srcId="{1282CA3A-ECA6-4B33-9DAE-8F4DDB4F521D}" destId="{D8542290-5395-46E4-AFB8-6DBBB0E2DCF6}" srcOrd="7" destOrd="0" presId="urn:microsoft.com/office/officeart/2005/8/layout/vList2"/>
    <dgm:cxn modelId="{CFA2480C-29BA-4818-AC0A-56FB54F9B72D}" type="presParOf" srcId="{1282CA3A-ECA6-4B33-9DAE-8F4DDB4F521D}" destId="{A63EF760-2700-4ADD-A629-40AB30BED4C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C47C45-FFE1-42E9-BAFA-9FBB6AF0345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E5F1E8C-311F-49EF-8259-05A227C33DBF}">
      <dgm:prSet phldrT="[Text]" phldr="0"/>
      <dgm:spPr/>
      <dgm:t>
        <a:bodyPr/>
        <a:lstStyle/>
        <a:p>
          <a:r>
            <a:rPr lang="en-US" dirty="0">
              <a:latin typeface="Calibri Light" panose="020F0302020204030204"/>
            </a:rPr>
            <a:t>Eco-anxiety</a:t>
          </a:r>
          <a:endParaRPr lang="en-US" dirty="0"/>
        </a:p>
      </dgm:t>
    </dgm:pt>
    <dgm:pt modelId="{E2E6840B-6C8B-47AB-A0B8-5F1235EC57C6}" type="parTrans" cxnId="{8D156ED0-0FA3-47B0-97C6-38987E18D707}">
      <dgm:prSet/>
      <dgm:spPr/>
      <dgm:t>
        <a:bodyPr/>
        <a:lstStyle/>
        <a:p>
          <a:endParaRPr lang="en-US"/>
        </a:p>
      </dgm:t>
    </dgm:pt>
    <dgm:pt modelId="{46F47712-311A-45E6-92B3-89FBE5C9B8F4}" type="sibTrans" cxnId="{8D156ED0-0FA3-47B0-97C6-38987E18D707}">
      <dgm:prSet/>
      <dgm:spPr/>
      <dgm:t>
        <a:bodyPr/>
        <a:lstStyle/>
        <a:p>
          <a:endParaRPr lang="en-US"/>
        </a:p>
      </dgm:t>
    </dgm:pt>
    <dgm:pt modelId="{50EB14C0-86C4-41E6-AACA-AC28013F2EFA}">
      <dgm:prSet phldrT="[Text]" phldr="0"/>
      <dgm:spPr/>
      <dgm:t>
        <a:bodyPr/>
        <a:lstStyle/>
        <a:p>
          <a:r>
            <a:rPr lang="en-US" dirty="0">
              <a:latin typeface="Calibri Light" panose="020F0302020204030204"/>
            </a:rPr>
            <a:t>Eco-guilt</a:t>
          </a:r>
          <a:endParaRPr lang="en-US" dirty="0"/>
        </a:p>
      </dgm:t>
    </dgm:pt>
    <dgm:pt modelId="{A8FD7391-7C84-4B61-8558-C3079838CDDC}" type="parTrans" cxnId="{5FA74C4E-1CD7-4871-8A7F-D7704C47FD38}">
      <dgm:prSet/>
      <dgm:spPr/>
      <dgm:t>
        <a:bodyPr/>
        <a:lstStyle/>
        <a:p>
          <a:endParaRPr lang="en-US"/>
        </a:p>
      </dgm:t>
    </dgm:pt>
    <dgm:pt modelId="{CBCC89CE-097D-4E9A-984F-A791845C3937}" type="sibTrans" cxnId="{5FA74C4E-1CD7-4871-8A7F-D7704C47FD38}">
      <dgm:prSet/>
      <dgm:spPr/>
      <dgm:t>
        <a:bodyPr/>
        <a:lstStyle/>
        <a:p>
          <a:endParaRPr lang="en-US"/>
        </a:p>
      </dgm:t>
    </dgm:pt>
    <dgm:pt modelId="{7AA766C6-C34D-4245-BD44-8EE52A24FBD8}">
      <dgm:prSet phldrT="[Text]" phldr="0"/>
      <dgm:spPr/>
      <dgm:t>
        <a:bodyPr/>
        <a:lstStyle/>
        <a:p>
          <a:pPr rtl="0"/>
          <a:r>
            <a:rPr lang="en-US" dirty="0">
              <a:latin typeface="Calibri Light" panose="020F0302020204030204"/>
            </a:rPr>
            <a:t>Radical Hope</a:t>
          </a:r>
          <a:endParaRPr lang="en-US" dirty="0"/>
        </a:p>
      </dgm:t>
    </dgm:pt>
    <dgm:pt modelId="{0A475305-64B3-4D21-94B4-A8435EEB3B02}" type="parTrans" cxnId="{03526F5D-BD10-467C-88C4-C39C7D87C18A}">
      <dgm:prSet/>
      <dgm:spPr/>
      <dgm:t>
        <a:bodyPr/>
        <a:lstStyle/>
        <a:p>
          <a:endParaRPr lang="en-US"/>
        </a:p>
      </dgm:t>
    </dgm:pt>
    <dgm:pt modelId="{839B89BD-A4E5-4993-9695-175A2A7542B8}" type="sibTrans" cxnId="{03526F5D-BD10-467C-88C4-C39C7D87C18A}">
      <dgm:prSet/>
      <dgm:spPr/>
      <dgm:t>
        <a:bodyPr/>
        <a:lstStyle/>
        <a:p>
          <a:endParaRPr lang="en-US"/>
        </a:p>
      </dgm:t>
    </dgm:pt>
    <dgm:pt modelId="{BEB91850-79E1-4B12-B424-57502B154325}">
      <dgm:prSet phldrT="[Text]" phldr="0"/>
      <dgm:spPr/>
      <dgm:t>
        <a:bodyPr/>
        <a:lstStyle/>
        <a:p>
          <a:r>
            <a:rPr lang="en-US" dirty="0">
              <a:latin typeface="Calibri Light" panose="020F0302020204030204"/>
            </a:rPr>
            <a:t>Eutierria</a:t>
          </a:r>
          <a:endParaRPr lang="en-US" dirty="0"/>
        </a:p>
      </dgm:t>
    </dgm:pt>
    <dgm:pt modelId="{F9D24CA2-0B83-424F-9941-507721C76120}" type="parTrans" cxnId="{C02A0A1C-84C2-4730-8735-6315D5D4EC3A}">
      <dgm:prSet/>
      <dgm:spPr/>
      <dgm:t>
        <a:bodyPr/>
        <a:lstStyle/>
        <a:p>
          <a:endParaRPr lang="en-US"/>
        </a:p>
      </dgm:t>
    </dgm:pt>
    <dgm:pt modelId="{781ECAC2-000D-4643-BD27-A7717DCD380A}" type="sibTrans" cxnId="{C02A0A1C-84C2-4730-8735-6315D5D4EC3A}">
      <dgm:prSet/>
      <dgm:spPr/>
      <dgm:t>
        <a:bodyPr/>
        <a:lstStyle/>
        <a:p>
          <a:endParaRPr lang="en-US"/>
        </a:p>
      </dgm:t>
    </dgm:pt>
    <dgm:pt modelId="{F190B41B-BA54-4F62-BE75-7B68FF2A2C86}">
      <dgm:prSet phldr="0"/>
      <dgm:spPr/>
      <dgm:t>
        <a:bodyPr/>
        <a:lstStyle/>
        <a:p>
          <a:r>
            <a:rPr lang="en-US" dirty="0" err="1">
              <a:latin typeface="Calibri Light" panose="020F0302020204030204"/>
            </a:rPr>
            <a:t>Tierratrauma</a:t>
          </a:r>
        </a:p>
      </dgm:t>
    </dgm:pt>
    <dgm:pt modelId="{B3A8CB3B-1E7E-4AD3-8A1E-732CE78559B8}" type="parTrans" cxnId="{E7A33FA4-A9BE-4E9B-9BC5-CE1F30CED7A7}">
      <dgm:prSet/>
      <dgm:spPr/>
    </dgm:pt>
    <dgm:pt modelId="{598D0033-4183-4FEF-8B11-6DD7EBE42186}" type="sibTrans" cxnId="{E7A33FA4-A9BE-4E9B-9BC5-CE1F30CED7A7}">
      <dgm:prSet/>
      <dgm:spPr/>
    </dgm:pt>
    <dgm:pt modelId="{5F48338F-0016-4448-9C4D-FE487E41C561}">
      <dgm:prSet phldr="0"/>
      <dgm:spPr/>
      <dgm:t>
        <a:bodyPr/>
        <a:lstStyle/>
        <a:p>
          <a:r>
            <a:rPr lang="en-US" dirty="0">
              <a:latin typeface="Calibri Light" panose="020F0302020204030204"/>
            </a:rPr>
            <a:t>Solastalgia</a:t>
          </a:r>
        </a:p>
      </dgm:t>
    </dgm:pt>
    <dgm:pt modelId="{455D9D4D-0CDF-41DB-B996-F3C75E3EF676}" type="parTrans" cxnId="{86A1CB06-C28D-4D50-AD51-18B87A985077}">
      <dgm:prSet/>
      <dgm:spPr/>
    </dgm:pt>
    <dgm:pt modelId="{6D3AF1C4-B066-49D7-87C8-90949103DAD1}" type="sibTrans" cxnId="{86A1CB06-C28D-4D50-AD51-18B87A985077}">
      <dgm:prSet/>
      <dgm:spPr/>
    </dgm:pt>
    <dgm:pt modelId="{83984A92-0BF3-452D-A543-19332BC0AD44}" type="pres">
      <dgm:prSet presAssocID="{A2C47C45-FFE1-42E9-BAFA-9FBB6AF03457}" presName="diagram" presStyleCnt="0">
        <dgm:presLayoutVars>
          <dgm:dir/>
          <dgm:resizeHandles val="exact"/>
        </dgm:presLayoutVars>
      </dgm:prSet>
      <dgm:spPr/>
    </dgm:pt>
    <dgm:pt modelId="{E559A70D-16FD-4289-B23B-AFEDE71AB47C}" type="pres">
      <dgm:prSet presAssocID="{AE5F1E8C-311F-49EF-8259-05A227C33DBF}" presName="node" presStyleLbl="node1" presStyleIdx="0" presStyleCnt="6">
        <dgm:presLayoutVars>
          <dgm:bulletEnabled val="1"/>
        </dgm:presLayoutVars>
      </dgm:prSet>
      <dgm:spPr/>
    </dgm:pt>
    <dgm:pt modelId="{A5EBDE10-E664-4867-BD82-A47D0CEA7070}" type="pres">
      <dgm:prSet presAssocID="{46F47712-311A-45E6-92B3-89FBE5C9B8F4}" presName="sibTrans" presStyleCnt="0"/>
      <dgm:spPr/>
    </dgm:pt>
    <dgm:pt modelId="{367FD825-FA52-40AB-BF90-5A240FB47A51}" type="pres">
      <dgm:prSet presAssocID="{F190B41B-BA54-4F62-BE75-7B68FF2A2C86}" presName="node" presStyleLbl="node1" presStyleIdx="1" presStyleCnt="6">
        <dgm:presLayoutVars>
          <dgm:bulletEnabled val="1"/>
        </dgm:presLayoutVars>
      </dgm:prSet>
      <dgm:spPr/>
    </dgm:pt>
    <dgm:pt modelId="{3490F27A-C1F5-439D-89A9-D5B0094C61D1}" type="pres">
      <dgm:prSet presAssocID="{598D0033-4183-4FEF-8B11-6DD7EBE42186}" presName="sibTrans" presStyleCnt="0"/>
      <dgm:spPr/>
    </dgm:pt>
    <dgm:pt modelId="{D302E774-6376-45DC-83DC-3CB6D45371A8}" type="pres">
      <dgm:prSet presAssocID="{50EB14C0-86C4-41E6-AACA-AC28013F2EFA}" presName="node" presStyleLbl="node1" presStyleIdx="2" presStyleCnt="6">
        <dgm:presLayoutVars>
          <dgm:bulletEnabled val="1"/>
        </dgm:presLayoutVars>
      </dgm:prSet>
      <dgm:spPr/>
    </dgm:pt>
    <dgm:pt modelId="{5D48460F-A42B-494D-9EE2-48AE6593B62B}" type="pres">
      <dgm:prSet presAssocID="{CBCC89CE-097D-4E9A-984F-A791845C3937}" presName="sibTrans" presStyleCnt="0"/>
      <dgm:spPr/>
    </dgm:pt>
    <dgm:pt modelId="{F98DC7DF-3C40-4BE6-AA25-A9A9D9A7F1EF}" type="pres">
      <dgm:prSet presAssocID="{7AA766C6-C34D-4245-BD44-8EE52A24FBD8}" presName="node" presStyleLbl="node1" presStyleIdx="3" presStyleCnt="6">
        <dgm:presLayoutVars>
          <dgm:bulletEnabled val="1"/>
        </dgm:presLayoutVars>
      </dgm:prSet>
      <dgm:spPr/>
    </dgm:pt>
    <dgm:pt modelId="{6C87DDB7-0A45-4EC4-AFA0-A68E08FF1216}" type="pres">
      <dgm:prSet presAssocID="{839B89BD-A4E5-4993-9695-175A2A7542B8}" presName="sibTrans" presStyleCnt="0"/>
      <dgm:spPr/>
    </dgm:pt>
    <dgm:pt modelId="{93C37334-BF7B-4C1D-BB9D-F02E4305CD8C}" type="pres">
      <dgm:prSet presAssocID="{BEB91850-79E1-4B12-B424-57502B154325}" presName="node" presStyleLbl="node1" presStyleIdx="4" presStyleCnt="6">
        <dgm:presLayoutVars>
          <dgm:bulletEnabled val="1"/>
        </dgm:presLayoutVars>
      </dgm:prSet>
      <dgm:spPr/>
    </dgm:pt>
    <dgm:pt modelId="{AF1137B9-09FE-4788-85F6-FAA80C0D6641}" type="pres">
      <dgm:prSet presAssocID="{781ECAC2-000D-4643-BD27-A7717DCD380A}" presName="sibTrans" presStyleCnt="0"/>
      <dgm:spPr/>
    </dgm:pt>
    <dgm:pt modelId="{FAE9DDBF-E9B3-4107-B0C5-8C9382E00BA2}" type="pres">
      <dgm:prSet presAssocID="{5F48338F-0016-4448-9C4D-FE487E41C561}" presName="node" presStyleLbl="node1" presStyleIdx="5" presStyleCnt="6">
        <dgm:presLayoutVars>
          <dgm:bulletEnabled val="1"/>
        </dgm:presLayoutVars>
      </dgm:prSet>
      <dgm:spPr/>
    </dgm:pt>
  </dgm:ptLst>
  <dgm:cxnLst>
    <dgm:cxn modelId="{EB587F01-1816-4D4D-9284-00329683FC6C}" type="presOf" srcId="{A2C47C45-FFE1-42E9-BAFA-9FBB6AF03457}" destId="{83984A92-0BF3-452D-A543-19332BC0AD44}" srcOrd="0" destOrd="0" presId="urn:microsoft.com/office/officeart/2005/8/layout/default"/>
    <dgm:cxn modelId="{86A1CB06-C28D-4D50-AD51-18B87A985077}" srcId="{A2C47C45-FFE1-42E9-BAFA-9FBB6AF03457}" destId="{5F48338F-0016-4448-9C4D-FE487E41C561}" srcOrd="5" destOrd="0" parTransId="{455D9D4D-0CDF-41DB-B996-F3C75E3EF676}" sibTransId="{6D3AF1C4-B066-49D7-87C8-90949103DAD1}"/>
    <dgm:cxn modelId="{C02A0A1C-84C2-4730-8735-6315D5D4EC3A}" srcId="{A2C47C45-FFE1-42E9-BAFA-9FBB6AF03457}" destId="{BEB91850-79E1-4B12-B424-57502B154325}" srcOrd="4" destOrd="0" parTransId="{F9D24CA2-0B83-424F-9941-507721C76120}" sibTransId="{781ECAC2-000D-4643-BD27-A7717DCD380A}"/>
    <dgm:cxn modelId="{7B7A5B21-0EBE-4A9C-81DA-C8FA5BA095B0}" type="presOf" srcId="{50EB14C0-86C4-41E6-AACA-AC28013F2EFA}" destId="{D302E774-6376-45DC-83DC-3CB6D45371A8}" srcOrd="0" destOrd="0" presId="urn:microsoft.com/office/officeart/2005/8/layout/default"/>
    <dgm:cxn modelId="{12CA535B-CB44-4A91-BDF7-6EC9B2746C93}" type="presOf" srcId="{7AA766C6-C34D-4245-BD44-8EE52A24FBD8}" destId="{F98DC7DF-3C40-4BE6-AA25-A9A9D9A7F1EF}" srcOrd="0" destOrd="0" presId="urn:microsoft.com/office/officeart/2005/8/layout/default"/>
    <dgm:cxn modelId="{03526F5D-BD10-467C-88C4-C39C7D87C18A}" srcId="{A2C47C45-FFE1-42E9-BAFA-9FBB6AF03457}" destId="{7AA766C6-C34D-4245-BD44-8EE52A24FBD8}" srcOrd="3" destOrd="0" parTransId="{0A475305-64B3-4D21-94B4-A8435EEB3B02}" sibTransId="{839B89BD-A4E5-4993-9695-175A2A7542B8}"/>
    <dgm:cxn modelId="{E477934D-66EA-411F-90FB-474152A2BF79}" type="presOf" srcId="{AE5F1E8C-311F-49EF-8259-05A227C33DBF}" destId="{E559A70D-16FD-4289-B23B-AFEDE71AB47C}" srcOrd="0" destOrd="0" presId="urn:microsoft.com/office/officeart/2005/8/layout/default"/>
    <dgm:cxn modelId="{5FA74C4E-1CD7-4871-8A7F-D7704C47FD38}" srcId="{A2C47C45-FFE1-42E9-BAFA-9FBB6AF03457}" destId="{50EB14C0-86C4-41E6-AACA-AC28013F2EFA}" srcOrd="2" destOrd="0" parTransId="{A8FD7391-7C84-4B61-8558-C3079838CDDC}" sibTransId="{CBCC89CE-097D-4E9A-984F-A791845C3937}"/>
    <dgm:cxn modelId="{CD90A473-045D-4F92-9C9E-A508B68A6A77}" type="presOf" srcId="{BEB91850-79E1-4B12-B424-57502B154325}" destId="{93C37334-BF7B-4C1D-BB9D-F02E4305CD8C}" srcOrd="0" destOrd="0" presId="urn:microsoft.com/office/officeart/2005/8/layout/default"/>
    <dgm:cxn modelId="{BEF28056-504D-4F98-8C9C-F9C1E86715E0}" type="presOf" srcId="{5F48338F-0016-4448-9C4D-FE487E41C561}" destId="{FAE9DDBF-E9B3-4107-B0C5-8C9382E00BA2}" srcOrd="0" destOrd="0" presId="urn:microsoft.com/office/officeart/2005/8/layout/default"/>
    <dgm:cxn modelId="{DB2BAA88-C8BC-45FE-A1D8-5F9D098B0531}" type="presOf" srcId="{F190B41B-BA54-4F62-BE75-7B68FF2A2C86}" destId="{367FD825-FA52-40AB-BF90-5A240FB47A51}" srcOrd="0" destOrd="0" presId="urn:microsoft.com/office/officeart/2005/8/layout/default"/>
    <dgm:cxn modelId="{E7A33FA4-A9BE-4E9B-9BC5-CE1F30CED7A7}" srcId="{A2C47C45-FFE1-42E9-BAFA-9FBB6AF03457}" destId="{F190B41B-BA54-4F62-BE75-7B68FF2A2C86}" srcOrd="1" destOrd="0" parTransId="{B3A8CB3B-1E7E-4AD3-8A1E-732CE78559B8}" sibTransId="{598D0033-4183-4FEF-8B11-6DD7EBE42186}"/>
    <dgm:cxn modelId="{8D156ED0-0FA3-47B0-97C6-38987E18D707}" srcId="{A2C47C45-FFE1-42E9-BAFA-9FBB6AF03457}" destId="{AE5F1E8C-311F-49EF-8259-05A227C33DBF}" srcOrd="0" destOrd="0" parTransId="{E2E6840B-6C8B-47AB-A0B8-5F1235EC57C6}" sibTransId="{46F47712-311A-45E6-92B3-89FBE5C9B8F4}"/>
    <dgm:cxn modelId="{1679EDC7-5D37-4179-B930-087C460617F3}" type="presParOf" srcId="{83984A92-0BF3-452D-A543-19332BC0AD44}" destId="{E559A70D-16FD-4289-B23B-AFEDE71AB47C}" srcOrd="0" destOrd="0" presId="urn:microsoft.com/office/officeart/2005/8/layout/default"/>
    <dgm:cxn modelId="{67E361FC-1EC7-44CA-BB5A-8EEA7D38D53A}" type="presParOf" srcId="{83984A92-0BF3-452D-A543-19332BC0AD44}" destId="{A5EBDE10-E664-4867-BD82-A47D0CEA7070}" srcOrd="1" destOrd="0" presId="urn:microsoft.com/office/officeart/2005/8/layout/default"/>
    <dgm:cxn modelId="{7F0708BD-B2E1-4194-9F80-FA9C594F13DF}" type="presParOf" srcId="{83984A92-0BF3-452D-A543-19332BC0AD44}" destId="{367FD825-FA52-40AB-BF90-5A240FB47A51}" srcOrd="2" destOrd="0" presId="urn:microsoft.com/office/officeart/2005/8/layout/default"/>
    <dgm:cxn modelId="{7548C3FC-CE0E-4D63-958F-ABE02FAB2404}" type="presParOf" srcId="{83984A92-0BF3-452D-A543-19332BC0AD44}" destId="{3490F27A-C1F5-439D-89A9-D5B0094C61D1}" srcOrd="3" destOrd="0" presId="urn:microsoft.com/office/officeart/2005/8/layout/default"/>
    <dgm:cxn modelId="{14068358-55E6-4818-8B60-A5592E6839ED}" type="presParOf" srcId="{83984A92-0BF3-452D-A543-19332BC0AD44}" destId="{D302E774-6376-45DC-83DC-3CB6D45371A8}" srcOrd="4" destOrd="0" presId="urn:microsoft.com/office/officeart/2005/8/layout/default"/>
    <dgm:cxn modelId="{0140FC93-88E2-4676-AB41-474F21D0E730}" type="presParOf" srcId="{83984A92-0BF3-452D-A543-19332BC0AD44}" destId="{5D48460F-A42B-494D-9EE2-48AE6593B62B}" srcOrd="5" destOrd="0" presId="urn:microsoft.com/office/officeart/2005/8/layout/default"/>
    <dgm:cxn modelId="{6CF2B68C-E374-4AC6-ADE0-817F93D3DB1D}" type="presParOf" srcId="{83984A92-0BF3-452D-A543-19332BC0AD44}" destId="{F98DC7DF-3C40-4BE6-AA25-A9A9D9A7F1EF}" srcOrd="6" destOrd="0" presId="urn:microsoft.com/office/officeart/2005/8/layout/default"/>
    <dgm:cxn modelId="{81E93700-A530-42B4-8A8F-BA4D648934EE}" type="presParOf" srcId="{83984A92-0BF3-452D-A543-19332BC0AD44}" destId="{6C87DDB7-0A45-4EC4-AFA0-A68E08FF1216}" srcOrd="7" destOrd="0" presId="urn:microsoft.com/office/officeart/2005/8/layout/default"/>
    <dgm:cxn modelId="{8B9BACFC-5502-44C0-958F-1302D927F248}" type="presParOf" srcId="{83984A92-0BF3-452D-A543-19332BC0AD44}" destId="{93C37334-BF7B-4C1D-BB9D-F02E4305CD8C}" srcOrd="8" destOrd="0" presId="urn:microsoft.com/office/officeart/2005/8/layout/default"/>
    <dgm:cxn modelId="{E12D787D-5693-475D-B47C-F1661C3E771E}" type="presParOf" srcId="{83984A92-0BF3-452D-A543-19332BC0AD44}" destId="{AF1137B9-09FE-4788-85F6-FAA80C0D6641}" srcOrd="9" destOrd="0" presId="urn:microsoft.com/office/officeart/2005/8/layout/default"/>
    <dgm:cxn modelId="{33C0CBD3-13C4-4983-9251-BE7E9F989DAD}" type="presParOf" srcId="{83984A92-0BF3-452D-A543-19332BC0AD44}" destId="{FAE9DDBF-E9B3-4107-B0C5-8C9382E00BA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C47C45-FFE1-42E9-BAFA-9FBB6AF0345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E5F1E8C-311F-49EF-8259-05A227C33DBF}">
      <dgm:prSet phldrT="[Text]" phldr="0"/>
      <dgm:spPr/>
      <dgm:t>
        <a:bodyPr/>
        <a:lstStyle/>
        <a:p>
          <a:pPr rtl="0"/>
          <a:r>
            <a:rPr lang="en-US" dirty="0">
              <a:latin typeface="Calibri Light" panose="020F0302020204030204"/>
            </a:rPr>
            <a:t>Feelings</a:t>
          </a:r>
          <a:r>
            <a:rPr lang="en-US" dirty="0"/>
            <a:t> of helplessness, anger, insomnia, panic and guilt toward the climate and ecological crisis. Persistent and intrusive worries about the future of the Earth </a:t>
          </a:r>
        </a:p>
      </dgm:t>
    </dgm:pt>
    <dgm:pt modelId="{E2E6840B-6C8B-47AB-A0B8-5F1235EC57C6}" type="parTrans" cxnId="{8D156ED0-0FA3-47B0-97C6-38987E18D707}">
      <dgm:prSet/>
      <dgm:spPr/>
      <dgm:t>
        <a:bodyPr/>
        <a:lstStyle/>
        <a:p>
          <a:endParaRPr lang="en-US"/>
        </a:p>
      </dgm:t>
    </dgm:pt>
    <dgm:pt modelId="{46F47712-311A-45E6-92B3-89FBE5C9B8F4}" type="sibTrans" cxnId="{8D156ED0-0FA3-47B0-97C6-38987E18D707}">
      <dgm:prSet/>
      <dgm:spPr/>
      <dgm:t>
        <a:bodyPr/>
        <a:lstStyle/>
        <a:p>
          <a:endParaRPr lang="en-US"/>
        </a:p>
      </dgm:t>
    </dgm:pt>
    <dgm:pt modelId="{50EB14C0-86C4-41E6-AACA-AC28013F2EFA}">
      <dgm:prSet phldrT="[Text]" phldr="0"/>
      <dgm:spPr/>
      <dgm:t>
        <a:bodyPr/>
        <a:lstStyle/>
        <a:p>
          <a:pPr rtl="0"/>
          <a:r>
            <a:rPr lang="en-US" dirty="0"/>
            <a:t>The </a:t>
          </a:r>
          <a:r>
            <a:rPr lang="en-US" dirty="0">
              <a:latin typeface="Calibri Light" panose="020F0302020204030204"/>
            </a:rPr>
            <a:t>regret</a:t>
          </a:r>
          <a:r>
            <a:rPr lang="en-US" dirty="0"/>
            <a:t> </a:t>
          </a:r>
          <a:r>
            <a:rPr lang="en-US" dirty="0">
              <a:latin typeface="Calibri Light" panose="020F0302020204030204"/>
            </a:rPr>
            <a:t>of</a:t>
          </a:r>
          <a:r>
            <a:rPr lang="en-US" dirty="0"/>
            <a:t> feeling </a:t>
          </a:r>
          <a:r>
            <a:rPr lang="en-US" dirty="0">
              <a:latin typeface="Calibri Light" panose="020F0302020204030204"/>
            </a:rPr>
            <a:t>you can</a:t>
          </a:r>
          <a:r>
            <a:rPr lang="en-US" dirty="0"/>
            <a:t> / </a:t>
          </a:r>
          <a:r>
            <a:rPr lang="en-US" dirty="0">
              <a:latin typeface="Calibri Light" panose="020F0302020204030204"/>
            </a:rPr>
            <a:t>could</a:t>
          </a:r>
          <a:r>
            <a:rPr lang="en-US" dirty="0"/>
            <a:t> </a:t>
          </a:r>
          <a:r>
            <a:rPr lang="en-US" dirty="0">
              <a:latin typeface="Calibri Light" panose="020F0302020204030204"/>
            </a:rPr>
            <a:t>have</a:t>
          </a:r>
          <a:r>
            <a:rPr lang="en-US" dirty="0"/>
            <a:t> </a:t>
          </a:r>
          <a:r>
            <a:rPr lang="en-US" dirty="0">
              <a:latin typeface="Calibri Light" panose="020F0302020204030204"/>
            </a:rPr>
            <a:t>done</a:t>
          </a:r>
          <a:r>
            <a:rPr lang="en-US" dirty="0"/>
            <a:t> </a:t>
          </a:r>
          <a:r>
            <a:rPr lang="en-US" dirty="0">
              <a:latin typeface="Calibri Light" panose="020F0302020204030204"/>
            </a:rPr>
            <a:t>more</a:t>
          </a:r>
          <a:r>
            <a:rPr lang="en-US" dirty="0"/>
            <a:t> </a:t>
          </a:r>
        </a:p>
      </dgm:t>
    </dgm:pt>
    <dgm:pt modelId="{A8FD7391-7C84-4B61-8558-C3079838CDDC}" type="parTrans" cxnId="{5FA74C4E-1CD7-4871-8A7F-D7704C47FD38}">
      <dgm:prSet/>
      <dgm:spPr/>
      <dgm:t>
        <a:bodyPr/>
        <a:lstStyle/>
        <a:p>
          <a:endParaRPr lang="en-US"/>
        </a:p>
      </dgm:t>
    </dgm:pt>
    <dgm:pt modelId="{CBCC89CE-097D-4E9A-984F-A791845C3937}" type="sibTrans" cxnId="{5FA74C4E-1CD7-4871-8A7F-D7704C47FD38}">
      <dgm:prSet/>
      <dgm:spPr/>
      <dgm:t>
        <a:bodyPr/>
        <a:lstStyle/>
        <a:p>
          <a:endParaRPr lang="en-US"/>
        </a:p>
      </dgm:t>
    </dgm:pt>
    <dgm:pt modelId="{7AA766C6-C34D-4245-BD44-8EE52A24FBD8}">
      <dgm:prSet phldrT="[Text]" phldr="0"/>
      <dgm:spPr/>
      <dgm:t>
        <a:bodyPr/>
        <a:lstStyle/>
        <a:p>
          <a:pPr rtl="0"/>
          <a:r>
            <a:rPr lang="en-US" dirty="0">
              <a:latin typeface="Calibri Light" panose="020F0302020204030204"/>
            </a:rPr>
            <a:t>Characterised</a:t>
          </a:r>
          <a:r>
            <a:rPr lang="en-US" dirty="0"/>
            <a:t> by experiencing (first-hand or otherwise) the destruction of the natural environment. This could be through oil spills, hurricanes, floods and so on</a:t>
          </a:r>
        </a:p>
      </dgm:t>
    </dgm:pt>
    <dgm:pt modelId="{0A475305-64B3-4D21-94B4-A8435EEB3B02}" type="parTrans" cxnId="{03526F5D-BD10-467C-88C4-C39C7D87C18A}">
      <dgm:prSet/>
      <dgm:spPr/>
      <dgm:t>
        <a:bodyPr/>
        <a:lstStyle/>
        <a:p>
          <a:endParaRPr lang="en-US"/>
        </a:p>
      </dgm:t>
    </dgm:pt>
    <dgm:pt modelId="{839B89BD-A4E5-4993-9695-175A2A7542B8}" type="sibTrans" cxnId="{03526F5D-BD10-467C-88C4-C39C7D87C18A}">
      <dgm:prSet/>
      <dgm:spPr/>
      <dgm:t>
        <a:bodyPr/>
        <a:lstStyle/>
        <a:p>
          <a:endParaRPr lang="en-US"/>
        </a:p>
      </dgm:t>
    </dgm:pt>
    <dgm:pt modelId="{BEB91850-79E1-4B12-B424-57502B154325}">
      <dgm:prSet phldrT="[Text]" phldr="0"/>
      <dgm:spPr/>
      <dgm:t>
        <a:bodyPr/>
        <a:lstStyle/>
        <a:p>
          <a:pPr rtl="0"/>
          <a:r>
            <a:rPr lang="en-US" dirty="0"/>
            <a:t>Accepting a tragic destruction of their way of life as a means to imagining a new future </a:t>
          </a:r>
        </a:p>
      </dgm:t>
    </dgm:pt>
    <dgm:pt modelId="{F9D24CA2-0B83-424F-9941-507721C76120}" type="parTrans" cxnId="{C02A0A1C-84C2-4730-8735-6315D5D4EC3A}">
      <dgm:prSet/>
      <dgm:spPr/>
      <dgm:t>
        <a:bodyPr/>
        <a:lstStyle/>
        <a:p>
          <a:endParaRPr lang="en-US"/>
        </a:p>
      </dgm:t>
    </dgm:pt>
    <dgm:pt modelId="{781ECAC2-000D-4643-BD27-A7717DCD380A}" type="sibTrans" cxnId="{C02A0A1C-84C2-4730-8735-6315D5D4EC3A}">
      <dgm:prSet/>
      <dgm:spPr/>
      <dgm:t>
        <a:bodyPr/>
        <a:lstStyle/>
        <a:p>
          <a:endParaRPr lang="en-US"/>
        </a:p>
      </dgm:t>
    </dgm:pt>
    <dgm:pt modelId="{5F48338F-0016-4448-9C4D-FE487E41C561}">
      <dgm:prSet phldr="0"/>
      <dgm:spPr/>
      <dgm:t>
        <a:bodyPr/>
        <a:lstStyle/>
        <a:p>
          <a:pPr rtl="0"/>
          <a:r>
            <a:rPr lang="en-US" dirty="0"/>
            <a:t>A feeling of oneness with Earth </a:t>
          </a:r>
          <a:endParaRPr lang="en-US" dirty="0">
            <a:latin typeface="Calibri Light" panose="020F0302020204030204"/>
          </a:endParaRPr>
        </a:p>
      </dgm:t>
    </dgm:pt>
    <dgm:pt modelId="{455D9D4D-0CDF-41DB-B996-F3C75E3EF676}" type="parTrans" cxnId="{86A1CB06-C28D-4D50-AD51-18B87A985077}">
      <dgm:prSet/>
      <dgm:spPr/>
    </dgm:pt>
    <dgm:pt modelId="{6D3AF1C4-B066-49D7-87C8-90949103DAD1}" type="sibTrans" cxnId="{86A1CB06-C28D-4D50-AD51-18B87A985077}">
      <dgm:prSet/>
      <dgm:spPr/>
    </dgm:pt>
    <dgm:pt modelId="{D10F37BC-9F44-4874-9FE6-484ABAE4A563}">
      <dgm:prSet phldr="0"/>
      <dgm:spPr/>
      <dgm:t>
        <a:bodyPr/>
        <a:lstStyle/>
        <a:p>
          <a:pPr rtl="0"/>
          <a:r>
            <a:rPr lang="en-US" dirty="0"/>
            <a:t>The distress caused by the loss of a comforting place </a:t>
          </a:r>
        </a:p>
      </dgm:t>
    </dgm:pt>
    <dgm:pt modelId="{A4E538F4-0E51-4537-95ED-4FA62BC21B91}" type="parTrans" cxnId="{635B35F1-4750-4C86-8E08-CE2ABD51FD63}">
      <dgm:prSet/>
      <dgm:spPr/>
    </dgm:pt>
    <dgm:pt modelId="{716481E3-C47B-4FE0-9D94-5958756DF428}" type="sibTrans" cxnId="{635B35F1-4750-4C86-8E08-CE2ABD51FD63}">
      <dgm:prSet/>
      <dgm:spPr/>
    </dgm:pt>
    <dgm:pt modelId="{710606E5-D5AD-4774-83A6-D59A698A469A}" type="pres">
      <dgm:prSet presAssocID="{A2C47C45-FFE1-42E9-BAFA-9FBB6AF03457}" presName="vert0" presStyleCnt="0">
        <dgm:presLayoutVars>
          <dgm:dir/>
          <dgm:animOne val="branch"/>
          <dgm:animLvl val="lvl"/>
        </dgm:presLayoutVars>
      </dgm:prSet>
      <dgm:spPr/>
    </dgm:pt>
    <dgm:pt modelId="{BC5530C3-FB0E-4975-BC51-3ED4B3E62DB5}" type="pres">
      <dgm:prSet presAssocID="{AE5F1E8C-311F-49EF-8259-05A227C33DBF}" presName="thickLine" presStyleLbl="alignNode1" presStyleIdx="0" presStyleCnt="6"/>
      <dgm:spPr/>
    </dgm:pt>
    <dgm:pt modelId="{C6FBECFE-ED13-4B48-8AF0-C5D4E0D863FF}" type="pres">
      <dgm:prSet presAssocID="{AE5F1E8C-311F-49EF-8259-05A227C33DBF}" presName="horz1" presStyleCnt="0"/>
      <dgm:spPr/>
    </dgm:pt>
    <dgm:pt modelId="{40323CE5-394F-4764-9E1E-99AC736C527D}" type="pres">
      <dgm:prSet presAssocID="{AE5F1E8C-311F-49EF-8259-05A227C33DBF}" presName="tx1" presStyleLbl="revTx" presStyleIdx="0" presStyleCnt="6"/>
      <dgm:spPr/>
    </dgm:pt>
    <dgm:pt modelId="{A4435D96-2D5E-4D3E-87EE-4B5D570F93C2}" type="pres">
      <dgm:prSet presAssocID="{AE5F1E8C-311F-49EF-8259-05A227C33DBF}" presName="vert1" presStyleCnt="0"/>
      <dgm:spPr/>
    </dgm:pt>
    <dgm:pt modelId="{8FD12120-1A54-4B17-A255-ECEDF452F438}" type="pres">
      <dgm:prSet presAssocID="{D10F37BC-9F44-4874-9FE6-484ABAE4A563}" presName="thickLine" presStyleLbl="alignNode1" presStyleIdx="1" presStyleCnt="6"/>
      <dgm:spPr/>
    </dgm:pt>
    <dgm:pt modelId="{8406C745-31B0-43EC-A8BD-08DE51A17877}" type="pres">
      <dgm:prSet presAssocID="{D10F37BC-9F44-4874-9FE6-484ABAE4A563}" presName="horz1" presStyleCnt="0"/>
      <dgm:spPr/>
    </dgm:pt>
    <dgm:pt modelId="{7FD57C00-7934-42DF-B203-964630245D23}" type="pres">
      <dgm:prSet presAssocID="{D10F37BC-9F44-4874-9FE6-484ABAE4A563}" presName="tx1" presStyleLbl="revTx" presStyleIdx="1" presStyleCnt="6"/>
      <dgm:spPr/>
    </dgm:pt>
    <dgm:pt modelId="{54D56FD3-658D-468E-9EDC-701828C122E3}" type="pres">
      <dgm:prSet presAssocID="{D10F37BC-9F44-4874-9FE6-484ABAE4A563}" presName="vert1" presStyleCnt="0"/>
      <dgm:spPr/>
    </dgm:pt>
    <dgm:pt modelId="{59F0A4A8-E33D-41B5-85A8-D073D0BFE504}" type="pres">
      <dgm:prSet presAssocID="{50EB14C0-86C4-41E6-AACA-AC28013F2EFA}" presName="thickLine" presStyleLbl="alignNode1" presStyleIdx="2" presStyleCnt="6"/>
      <dgm:spPr/>
    </dgm:pt>
    <dgm:pt modelId="{37A4A140-3CCB-4C9F-A5D8-1A7F2141EA2B}" type="pres">
      <dgm:prSet presAssocID="{50EB14C0-86C4-41E6-AACA-AC28013F2EFA}" presName="horz1" presStyleCnt="0"/>
      <dgm:spPr/>
    </dgm:pt>
    <dgm:pt modelId="{3DB6105A-EFB4-4CAC-AEB1-42CAEAE3283D}" type="pres">
      <dgm:prSet presAssocID="{50EB14C0-86C4-41E6-AACA-AC28013F2EFA}" presName="tx1" presStyleLbl="revTx" presStyleIdx="2" presStyleCnt="6"/>
      <dgm:spPr/>
    </dgm:pt>
    <dgm:pt modelId="{5077BAD9-E43B-4564-AEA3-5D47AA220126}" type="pres">
      <dgm:prSet presAssocID="{50EB14C0-86C4-41E6-AACA-AC28013F2EFA}" presName="vert1" presStyleCnt="0"/>
      <dgm:spPr/>
    </dgm:pt>
    <dgm:pt modelId="{5097C6E9-4A8B-4B93-9AEC-7DB853258457}" type="pres">
      <dgm:prSet presAssocID="{7AA766C6-C34D-4245-BD44-8EE52A24FBD8}" presName="thickLine" presStyleLbl="alignNode1" presStyleIdx="3" presStyleCnt="6"/>
      <dgm:spPr/>
    </dgm:pt>
    <dgm:pt modelId="{2987974B-E9EF-4CD3-94F1-4E9BA5E1CF21}" type="pres">
      <dgm:prSet presAssocID="{7AA766C6-C34D-4245-BD44-8EE52A24FBD8}" presName="horz1" presStyleCnt="0"/>
      <dgm:spPr/>
    </dgm:pt>
    <dgm:pt modelId="{B3037247-9A71-44EA-83F3-D69E50E3B476}" type="pres">
      <dgm:prSet presAssocID="{7AA766C6-C34D-4245-BD44-8EE52A24FBD8}" presName="tx1" presStyleLbl="revTx" presStyleIdx="3" presStyleCnt="6"/>
      <dgm:spPr/>
    </dgm:pt>
    <dgm:pt modelId="{CF487FC4-B181-43C4-A6AD-28C0D9698A8F}" type="pres">
      <dgm:prSet presAssocID="{7AA766C6-C34D-4245-BD44-8EE52A24FBD8}" presName="vert1" presStyleCnt="0"/>
      <dgm:spPr/>
    </dgm:pt>
    <dgm:pt modelId="{149A184C-C118-464C-B199-6399076F6A31}" type="pres">
      <dgm:prSet presAssocID="{BEB91850-79E1-4B12-B424-57502B154325}" presName="thickLine" presStyleLbl="alignNode1" presStyleIdx="4" presStyleCnt="6"/>
      <dgm:spPr/>
    </dgm:pt>
    <dgm:pt modelId="{8ECEDA6F-C7B9-4067-BC14-9726A7A63888}" type="pres">
      <dgm:prSet presAssocID="{BEB91850-79E1-4B12-B424-57502B154325}" presName="horz1" presStyleCnt="0"/>
      <dgm:spPr/>
    </dgm:pt>
    <dgm:pt modelId="{37977088-AC30-43A5-B6A0-C0413C1B76E8}" type="pres">
      <dgm:prSet presAssocID="{BEB91850-79E1-4B12-B424-57502B154325}" presName="tx1" presStyleLbl="revTx" presStyleIdx="4" presStyleCnt="6"/>
      <dgm:spPr/>
    </dgm:pt>
    <dgm:pt modelId="{858386EF-6DC5-4ECB-8922-8A30B60A038D}" type="pres">
      <dgm:prSet presAssocID="{BEB91850-79E1-4B12-B424-57502B154325}" presName="vert1" presStyleCnt="0"/>
      <dgm:spPr/>
    </dgm:pt>
    <dgm:pt modelId="{5F754417-E913-4F62-9865-E920B5EFA1DD}" type="pres">
      <dgm:prSet presAssocID="{5F48338F-0016-4448-9C4D-FE487E41C561}" presName="thickLine" presStyleLbl="alignNode1" presStyleIdx="5" presStyleCnt="6"/>
      <dgm:spPr/>
    </dgm:pt>
    <dgm:pt modelId="{23E8529D-9547-4D0B-B0B0-F44B6BBA7914}" type="pres">
      <dgm:prSet presAssocID="{5F48338F-0016-4448-9C4D-FE487E41C561}" presName="horz1" presStyleCnt="0"/>
      <dgm:spPr/>
    </dgm:pt>
    <dgm:pt modelId="{51B52C81-C411-4F73-BEA7-6957D5ED5B28}" type="pres">
      <dgm:prSet presAssocID="{5F48338F-0016-4448-9C4D-FE487E41C561}" presName="tx1" presStyleLbl="revTx" presStyleIdx="5" presStyleCnt="6"/>
      <dgm:spPr/>
    </dgm:pt>
    <dgm:pt modelId="{3645AFB5-E056-4243-AB85-A4020E488185}" type="pres">
      <dgm:prSet presAssocID="{5F48338F-0016-4448-9C4D-FE487E41C561}" presName="vert1" presStyleCnt="0"/>
      <dgm:spPr/>
    </dgm:pt>
  </dgm:ptLst>
  <dgm:cxnLst>
    <dgm:cxn modelId="{9F0C2905-C6CC-474C-B38F-EA8ABE7D0B91}" type="presOf" srcId="{5F48338F-0016-4448-9C4D-FE487E41C561}" destId="{51B52C81-C411-4F73-BEA7-6957D5ED5B28}" srcOrd="0" destOrd="0" presId="urn:microsoft.com/office/officeart/2008/layout/LinedList"/>
    <dgm:cxn modelId="{86A1CB06-C28D-4D50-AD51-18B87A985077}" srcId="{A2C47C45-FFE1-42E9-BAFA-9FBB6AF03457}" destId="{5F48338F-0016-4448-9C4D-FE487E41C561}" srcOrd="5" destOrd="0" parTransId="{455D9D4D-0CDF-41DB-B996-F3C75E3EF676}" sibTransId="{6D3AF1C4-B066-49D7-87C8-90949103DAD1}"/>
    <dgm:cxn modelId="{C02A0A1C-84C2-4730-8735-6315D5D4EC3A}" srcId="{A2C47C45-FFE1-42E9-BAFA-9FBB6AF03457}" destId="{BEB91850-79E1-4B12-B424-57502B154325}" srcOrd="4" destOrd="0" parTransId="{F9D24CA2-0B83-424F-9941-507721C76120}" sibTransId="{781ECAC2-000D-4643-BD27-A7717DCD380A}"/>
    <dgm:cxn modelId="{2648522E-B578-4A89-9140-9F572E2C4DF8}" type="presOf" srcId="{BEB91850-79E1-4B12-B424-57502B154325}" destId="{37977088-AC30-43A5-B6A0-C0413C1B76E8}" srcOrd="0" destOrd="0" presId="urn:microsoft.com/office/officeart/2008/layout/LinedList"/>
    <dgm:cxn modelId="{A0C6AA2F-9459-4918-BF9A-7FB6DA052109}" type="presOf" srcId="{A2C47C45-FFE1-42E9-BAFA-9FBB6AF03457}" destId="{710606E5-D5AD-4774-83A6-D59A698A469A}" srcOrd="0" destOrd="0" presId="urn:microsoft.com/office/officeart/2008/layout/LinedList"/>
    <dgm:cxn modelId="{03526F5D-BD10-467C-88C4-C39C7D87C18A}" srcId="{A2C47C45-FFE1-42E9-BAFA-9FBB6AF03457}" destId="{7AA766C6-C34D-4245-BD44-8EE52A24FBD8}" srcOrd="3" destOrd="0" parTransId="{0A475305-64B3-4D21-94B4-A8435EEB3B02}" sibTransId="{839B89BD-A4E5-4993-9695-175A2A7542B8}"/>
    <dgm:cxn modelId="{118BCF42-1FB2-4F49-8D74-4384BC0EAFE6}" type="presOf" srcId="{50EB14C0-86C4-41E6-AACA-AC28013F2EFA}" destId="{3DB6105A-EFB4-4CAC-AEB1-42CAEAE3283D}" srcOrd="0" destOrd="0" presId="urn:microsoft.com/office/officeart/2008/layout/LinedList"/>
    <dgm:cxn modelId="{5FA74C4E-1CD7-4871-8A7F-D7704C47FD38}" srcId="{A2C47C45-FFE1-42E9-BAFA-9FBB6AF03457}" destId="{50EB14C0-86C4-41E6-AACA-AC28013F2EFA}" srcOrd="2" destOrd="0" parTransId="{A8FD7391-7C84-4B61-8558-C3079838CDDC}" sibTransId="{CBCC89CE-097D-4E9A-984F-A791845C3937}"/>
    <dgm:cxn modelId="{EA21A252-BA63-4343-B08C-92DF4C60258D}" type="presOf" srcId="{7AA766C6-C34D-4245-BD44-8EE52A24FBD8}" destId="{B3037247-9A71-44EA-83F3-D69E50E3B476}" srcOrd="0" destOrd="0" presId="urn:microsoft.com/office/officeart/2008/layout/LinedList"/>
    <dgm:cxn modelId="{6833D3BA-F8BF-4C6F-ADCB-2B2578BAC774}" type="presOf" srcId="{D10F37BC-9F44-4874-9FE6-484ABAE4A563}" destId="{7FD57C00-7934-42DF-B203-964630245D23}" srcOrd="0" destOrd="0" presId="urn:microsoft.com/office/officeart/2008/layout/LinedList"/>
    <dgm:cxn modelId="{B28375C1-9449-4D6E-A0EF-7AEA76CA5807}" type="presOf" srcId="{AE5F1E8C-311F-49EF-8259-05A227C33DBF}" destId="{40323CE5-394F-4764-9E1E-99AC736C527D}" srcOrd="0" destOrd="0" presId="urn:microsoft.com/office/officeart/2008/layout/LinedList"/>
    <dgm:cxn modelId="{8D156ED0-0FA3-47B0-97C6-38987E18D707}" srcId="{A2C47C45-FFE1-42E9-BAFA-9FBB6AF03457}" destId="{AE5F1E8C-311F-49EF-8259-05A227C33DBF}" srcOrd="0" destOrd="0" parTransId="{E2E6840B-6C8B-47AB-A0B8-5F1235EC57C6}" sibTransId="{46F47712-311A-45E6-92B3-89FBE5C9B8F4}"/>
    <dgm:cxn modelId="{635B35F1-4750-4C86-8E08-CE2ABD51FD63}" srcId="{A2C47C45-FFE1-42E9-BAFA-9FBB6AF03457}" destId="{D10F37BC-9F44-4874-9FE6-484ABAE4A563}" srcOrd="1" destOrd="0" parTransId="{A4E538F4-0E51-4537-95ED-4FA62BC21B91}" sibTransId="{716481E3-C47B-4FE0-9D94-5958756DF428}"/>
    <dgm:cxn modelId="{DE7B7B99-55A5-4193-97FB-B57BD2031C91}" type="presParOf" srcId="{710606E5-D5AD-4774-83A6-D59A698A469A}" destId="{BC5530C3-FB0E-4975-BC51-3ED4B3E62DB5}" srcOrd="0" destOrd="0" presId="urn:microsoft.com/office/officeart/2008/layout/LinedList"/>
    <dgm:cxn modelId="{073569E5-58B9-44EA-8E7B-AA088EEC87C5}" type="presParOf" srcId="{710606E5-D5AD-4774-83A6-D59A698A469A}" destId="{C6FBECFE-ED13-4B48-8AF0-C5D4E0D863FF}" srcOrd="1" destOrd="0" presId="urn:microsoft.com/office/officeart/2008/layout/LinedList"/>
    <dgm:cxn modelId="{DF4DAAA2-B69D-49F2-A898-6A0CFF281EC5}" type="presParOf" srcId="{C6FBECFE-ED13-4B48-8AF0-C5D4E0D863FF}" destId="{40323CE5-394F-4764-9E1E-99AC736C527D}" srcOrd="0" destOrd="0" presId="urn:microsoft.com/office/officeart/2008/layout/LinedList"/>
    <dgm:cxn modelId="{680FEEB7-1A85-44D2-AE75-EA26CF85C6B4}" type="presParOf" srcId="{C6FBECFE-ED13-4B48-8AF0-C5D4E0D863FF}" destId="{A4435D96-2D5E-4D3E-87EE-4B5D570F93C2}" srcOrd="1" destOrd="0" presId="urn:microsoft.com/office/officeart/2008/layout/LinedList"/>
    <dgm:cxn modelId="{51D41CB8-6DB1-44D2-93AD-EB34D99AE59E}" type="presParOf" srcId="{710606E5-D5AD-4774-83A6-D59A698A469A}" destId="{8FD12120-1A54-4B17-A255-ECEDF452F438}" srcOrd="2" destOrd="0" presId="urn:microsoft.com/office/officeart/2008/layout/LinedList"/>
    <dgm:cxn modelId="{05A82786-D624-406B-840B-B44002D03735}" type="presParOf" srcId="{710606E5-D5AD-4774-83A6-D59A698A469A}" destId="{8406C745-31B0-43EC-A8BD-08DE51A17877}" srcOrd="3" destOrd="0" presId="urn:microsoft.com/office/officeart/2008/layout/LinedList"/>
    <dgm:cxn modelId="{7D5B5926-FC8E-49E0-8A19-661BE0A8798C}" type="presParOf" srcId="{8406C745-31B0-43EC-A8BD-08DE51A17877}" destId="{7FD57C00-7934-42DF-B203-964630245D23}" srcOrd="0" destOrd="0" presId="urn:microsoft.com/office/officeart/2008/layout/LinedList"/>
    <dgm:cxn modelId="{8ECC4366-3B3D-4FE4-9910-20969F6F6941}" type="presParOf" srcId="{8406C745-31B0-43EC-A8BD-08DE51A17877}" destId="{54D56FD3-658D-468E-9EDC-701828C122E3}" srcOrd="1" destOrd="0" presId="urn:microsoft.com/office/officeart/2008/layout/LinedList"/>
    <dgm:cxn modelId="{266900DC-C706-4136-B726-C4A9C75440EC}" type="presParOf" srcId="{710606E5-D5AD-4774-83A6-D59A698A469A}" destId="{59F0A4A8-E33D-41B5-85A8-D073D0BFE504}" srcOrd="4" destOrd="0" presId="urn:microsoft.com/office/officeart/2008/layout/LinedList"/>
    <dgm:cxn modelId="{4942B9FB-D1A6-4F8E-90CD-FB075992A9FE}" type="presParOf" srcId="{710606E5-D5AD-4774-83A6-D59A698A469A}" destId="{37A4A140-3CCB-4C9F-A5D8-1A7F2141EA2B}" srcOrd="5" destOrd="0" presId="urn:microsoft.com/office/officeart/2008/layout/LinedList"/>
    <dgm:cxn modelId="{29F55ACF-F557-4581-A0EA-1EBD3A2D926E}" type="presParOf" srcId="{37A4A140-3CCB-4C9F-A5D8-1A7F2141EA2B}" destId="{3DB6105A-EFB4-4CAC-AEB1-42CAEAE3283D}" srcOrd="0" destOrd="0" presId="urn:microsoft.com/office/officeart/2008/layout/LinedList"/>
    <dgm:cxn modelId="{5E7098CB-85B8-483B-A28A-9E3109FF776B}" type="presParOf" srcId="{37A4A140-3CCB-4C9F-A5D8-1A7F2141EA2B}" destId="{5077BAD9-E43B-4564-AEA3-5D47AA220126}" srcOrd="1" destOrd="0" presId="urn:microsoft.com/office/officeart/2008/layout/LinedList"/>
    <dgm:cxn modelId="{38866D26-9FDE-4B6A-966C-E89AFFE4477A}" type="presParOf" srcId="{710606E5-D5AD-4774-83A6-D59A698A469A}" destId="{5097C6E9-4A8B-4B93-9AEC-7DB853258457}" srcOrd="6" destOrd="0" presId="urn:microsoft.com/office/officeart/2008/layout/LinedList"/>
    <dgm:cxn modelId="{4C273F10-0BCE-4AAA-86B2-2F6960AB9AB8}" type="presParOf" srcId="{710606E5-D5AD-4774-83A6-D59A698A469A}" destId="{2987974B-E9EF-4CD3-94F1-4E9BA5E1CF21}" srcOrd="7" destOrd="0" presId="urn:microsoft.com/office/officeart/2008/layout/LinedList"/>
    <dgm:cxn modelId="{81002FD6-E4EB-4991-9730-BBE830502F30}" type="presParOf" srcId="{2987974B-E9EF-4CD3-94F1-4E9BA5E1CF21}" destId="{B3037247-9A71-44EA-83F3-D69E50E3B476}" srcOrd="0" destOrd="0" presId="urn:microsoft.com/office/officeart/2008/layout/LinedList"/>
    <dgm:cxn modelId="{F70040A4-5E0A-4671-8779-94F955F2D2CD}" type="presParOf" srcId="{2987974B-E9EF-4CD3-94F1-4E9BA5E1CF21}" destId="{CF487FC4-B181-43C4-A6AD-28C0D9698A8F}" srcOrd="1" destOrd="0" presId="urn:microsoft.com/office/officeart/2008/layout/LinedList"/>
    <dgm:cxn modelId="{56F3A40B-9EDB-4FC0-90F8-92318491B5C9}" type="presParOf" srcId="{710606E5-D5AD-4774-83A6-D59A698A469A}" destId="{149A184C-C118-464C-B199-6399076F6A31}" srcOrd="8" destOrd="0" presId="urn:microsoft.com/office/officeart/2008/layout/LinedList"/>
    <dgm:cxn modelId="{EF18C9C1-2B24-420E-8F0B-34A8DA283CAE}" type="presParOf" srcId="{710606E5-D5AD-4774-83A6-D59A698A469A}" destId="{8ECEDA6F-C7B9-4067-BC14-9726A7A63888}" srcOrd="9" destOrd="0" presId="urn:microsoft.com/office/officeart/2008/layout/LinedList"/>
    <dgm:cxn modelId="{47486684-EA83-4F2F-AD51-80616B517AEA}" type="presParOf" srcId="{8ECEDA6F-C7B9-4067-BC14-9726A7A63888}" destId="{37977088-AC30-43A5-B6A0-C0413C1B76E8}" srcOrd="0" destOrd="0" presId="urn:microsoft.com/office/officeart/2008/layout/LinedList"/>
    <dgm:cxn modelId="{DA2428D4-A5CF-416E-A753-A1DF63027EE3}" type="presParOf" srcId="{8ECEDA6F-C7B9-4067-BC14-9726A7A63888}" destId="{858386EF-6DC5-4ECB-8922-8A30B60A038D}" srcOrd="1" destOrd="0" presId="urn:microsoft.com/office/officeart/2008/layout/LinedList"/>
    <dgm:cxn modelId="{3B6312D2-7CDB-4FFC-BAC7-4314FCD1EF52}" type="presParOf" srcId="{710606E5-D5AD-4774-83A6-D59A698A469A}" destId="{5F754417-E913-4F62-9865-E920B5EFA1DD}" srcOrd="10" destOrd="0" presId="urn:microsoft.com/office/officeart/2008/layout/LinedList"/>
    <dgm:cxn modelId="{1BCB6DC2-E38F-4AB4-B313-E03B422BB278}" type="presParOf" srcId="{710606E5-D5AD-4774-83A6-D59A698A469A}" destId="{23E8529D-9547-4D0B-B0B0-F44B6BBA7914}" srcOrd="11" destOrd="0" presId="urn:microsoft.com/office/officeart/2008/layout/LinedList"/>
    <dgm:cxn modelId="{920242D6-5D7E-4C6A-B00D-A68F82FB0D96}" type="presParOf" srcId="{23E8529D-9547-4D0B-B0B0-F44B6BBA7914}" destId="{51B52C81-C411-4F73-BEA7-6957D5ED5B28}" srcOrd="0" destOrd="0" presId="urn:microsoft.com/office/officeart/2008/layout/LinedList"/>
    <dgm:cxn modelId="{3A24C853-2940-4B12-8EAB-2BF7D96110F0}" type="presParOf" srcId="{23E8529D-9547-4D0B-B0B0-F44B6BBA7914}" destId="{3645AFB5-E056-4243-AB85-A4020E488185}"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D467D-D578-4F0C-81DA-2303BFAFF680}">
      <dsp:nvSpPr>
        <dsp:cNvPr id="0" name=""/>
        <dsp:cNvSpPr/>
      </dsp:nvSpPr>
      <dsp:spPr>
        <a:xfrm>
          <a:off x="0" y="14479"/>
          <a:ext cx="10855642" cy="1032854"/>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0000"/>
                <a:lumMod val="100000"/>
              </a:schemeClr>
            </a:gs>
            <a:gs pos="100000">
              <a:schemeClr val="accent2">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latin typeface="Fredoka One"/>
            </a:rPr>
            <a:t>What is eco-anxiety?</a:t>
          </a:r>
        </a:p>
      </dsp:txBody>
      <dsp:txXfrm>
        <a:off x="50420" y="64899"/>
        <a:ext cx="10754802" cy="932014"/>
      </dsp:txXfrm>
    </dsp:sp>
    <dsp:sp modelId="{4A91D415-0E59-44DF-AFAF-E78F9EA1FDD9}">
      <dsp:nvSpPr>
        <dsp:cNvPr id="0" name=""/>
        <dsp:cNvSpPr/>
      </dsp:nvSpPr>
      <dsp:spPr>
        <a:xfrm>
          <a:off x="0" y="1122213"/>
          <a:ext cx="10855642" cy="1032854"/>
        </a:xfrm>
        <a:prstGeom prst="round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0000"/>
                <a:lumMod val="100000"/>
              </a:schemeClr>
            </a:gs>
            <a:gs pos="100000">
              <a:schemeClr val="accent3">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Fredoka One"/>
            </a:rPr>
            <a:t>How might different people experience the climate emergency?</a:t>
          </a:r>
        </a:p>
      </dsp:txBody>
      <dsp:txXfrm>
        <a:off x="50420" y="1172633"/>
        <a:ext cx="10754802" cy="932014"/>
      </dsp:txXfrm>
    </dsp:sp>
    <dsp:sp modelId="{C322A543-6E5A-4937-A577-792053207F34}">
      <dsp:nvSpPr>
        <dsp:cNvPr id="0" name=""/>
        <dsp:cNvSpPr/>
      </dsp:nvSpPr>
      <dsp:spPr>
        <a:xfrm>
          <a:off x="0" y="2229947"/>
          <a:ext cx="10855642" cy="1032854"/>
        </a:xfrm>
        <a:prstGeom prst="round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0000"/>
                <a:lumMod val="100000"/>
              </a:schemeClr>
            </a:gs>
            <a:gs pos="100000">
              <a:schemeClr val="accent4">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Fredoka One"/>
            </a:rPr>
            <a:t>Why is it important to communicate our emotions with others?</a:t>
          </a:r>
        </a:p>
      </dsp:txBody>
      <dsp:txXfrm>
        <a:off x="50420" y="2280367"/>
        <a:ext cx="10754802" cy="932014"/>
      </dsp:txXfrm>
    </dsp:sp>
    <dsp:sp modelId="{507F4ADA-4A9D-4014-9AC8-9DBA62683FE6}">
      <dsp:nvSpPr>
        <dsp:cNvPr id="0" name=""/>
        <dsp:cNvSpPr/>
      </dsp:nvSpPr>
      <dsp:spPr>
        <a:xfrm>
          <a:off x="0" y="3337682"/>
          <a:ext cx="10855642" cy="1032854"/>
        </a:xfrm>
        <a:prstGeom prst="round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0000"/>
                <a:lumMod val="100000"/>
              </a:schemeClr>
            </a:gs>
            <a:gs pos="100000">
              <a:schemeClr val="accent5">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Fredoka One"/>
            </a:rPr>
            <a:t>What are some terms that have been created to communicate how we feel about climate change?</a:t>
          </a:r>
        </a:p>
      </dsp:txBody>
      <dsp:txXfrm>
        <a:off x="50420" y="3388102"/>
        <a:ext cx="10754802" cy="932014"/>
      </dsp:txXfrm>
    </dsp:sp>
    <dsp:sp modelId="{A63EF760-2700-4ADD-A629-40AB30BED4C9}">
      <dsp:nvSpPr>
        <dsp:cNvPr id="0" name=""/>
        <dsp:cNvSpPr/>
      </dsp:nvSpPr>
      <dsp:spPr>
        <a:xfrm>
          <a:off x="0" y="4445416"/>
          <a:ext cx="10855642" cy="1032854"/>
        </a:xfrm>
        <a:prstGeom prst="roundRect">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0000"/>
                <a:lumMod val="100000"/>
              </a:schemeClr>
            </a:gs>
            <a:gs pos="100000">
              <a:schemeClr val="accent6">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Fredoka One"/>
            </a:rPr>
            <a:t>How can I best support myself and others?</a:t>
          </a:r>
        </a:p>
      </dsp:txBody>
      <dsp:txXfrm>
        <a:off x="50420" y="4495836"/>
        <a:ext cx="10754802" cy="9320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9A70D-16FD-4289-B23B-AFEDE71AB47C}">
      <dsp:nvSpPr>
        <dsp:cNvPr id="0" name=""/>
        <dsp:cNvSpPr/>
      </dsp:nvSpPr>
      <dsp:spPr>
        <a:xfrm>
          <a:off x="129698" y="2428"/>
          <a:ext cx="1284922" cy="7709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Calibri Light" panose="020F0302020204030204"/>
            </a:rPr>
            <a:t>Eco-anxiety</a:t>
          </a:r>
          <a:endParaRPr lang="en-US" sz="1700" kern="1200" dirty="0"/>
        </a:p>
      </dsp:txBody>
      <dsp:txXfrm>
        <a:off x="129698" y="2428"/>
        <a:ext cx="1284922" cy="770953"/>
      </dsp:txXfrm>
    </dsp:sp>
    <dsp:sp modelId="{367FD825-FA52-40AB-BF90-5A240FB47A51}">
      <dsp:nvSpPr>
        <dsp:cNvPr id="0" name=""/>
        <dsp:cNvSpPr/>
      </dsp:nvSpPr>
      <dsp:spPr>
        <a:xfrm>
          <a:off x="129698" y="901874"/>
          <a:ext cx="1284922" cy="7709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libri Light" panose="020F0302020204030204"/>
            </a:rPr>
            <a:t>Tierratrauma</a:t>
          </a:r>
        </a:p>
      </dsp:txBody>
      <dsp:txXfrm>
        <a:off x="129698" y="901874"/>
        <a:ext cx="1284922" cy="770953"/>
      </dsp:txXfrm>
    </dsp:sp>
    <dsp:sp modelId="{D302E774-6376-45DC-83DC-3CB6D45371A8}">
      <dsp:nvSpPr>
        <dsp:cNvPr id="0" name=""/>
        <dsp:cNvSpPr/>
      </dsp:nvSpPr>
      <dsp:spPr>
        <a:xfrm>
          <a:off x="129698" y="1801320"/>
          <a:ext cx="1284922" cy="7709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Calibri Light" panose="020F0302020204030204"/>
            </a:rPr>
            <a:t>Eco-guilt</a:t>
          </a:r>
          <a:endParaRPr lang="en-US" sz="1700" kern="1200" dirty="0"/>
        </a:p>
      </dsp:txBody>
      <dsp:txXfrm>
        <a:off x="129698" y="1801320"/>
        <a:ext cx="1284922" cy="770953"/>
      </dsp:txXfrm>
    </dsp:sp>
    <dsp:sp modelId="{F98DC7DF-3C40-4BE6-AA25-A9A9D9A7F1EF}">
      <dsp:nvSpPr>
        <dsp:cNvPr id="0" name=""/>
        <dsp:cNvSpPr/>
      </dsp:nvSpPr>
      <dsp:spPr>
        <a:xfrm>
          <a:off x="129698" y="2700766"/>
          <a:ext cx="1284922" cy="7709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Calibri Light" panose="020F0302020204030204"/>
            </a:rPr>
            <a:t>Radical Hope</a:t>
          </a:r>
          <a:endParaRPr lang="en-US" sz="1700" kern="1200" dirty="0"/>
        </a:p>
      </dsp:txBody>
      <dsp:txXfrm>
        <a:off x="129698" y="2700766"/>
        <a:ext cx="1284922" cy="770953"/>
      </dsp:txXfrm>
    </dsp:sp>
    <dsp:sp modelId="{93C37334-BF7B-4C1D-BB9D-F02E4305CD8C}">
      <dsp:nvSpPr>
        <dsp:cNvPr id="0" name=""/>
        <dsp:cNvSpPr/>
      </dsp:nvSpPr>
      <dsp:spPr>
        <a:xfrm>
          <a:off x="129698" y="3600211"/>
          <a:ext cx="1284922" cy="7709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Calibri Light" panose="020F0302020204030204"/>
            </a:rPr>
            <a:t>Eutierria</a:t>
          </a:r>
          <a:endParaRPr lang="en-US" sz="1700" kern="1200" dirty="0"/>
        </a:p>
      </dsp:txBody>
      <dsp:txXfrm>
        <a:off x="129698" y="3600211"/>
        <a:ext cx="1284922" cy="770953"/>
      </dsp:txXfrm>
    </dsp:sp>
    <dsp:sp modelId="{FAE9DDBF-E9B3-4107-B0C5-8C9382E00BA2}">
      <dsp:nvSpPr>
        <dsp:cNvPr id="0" name=""/>
        <dsp:cNvSpPr/>
      </dsp:nvSpPr>
      <dsp:spPr>
        <a:xfrm>
          <a:off x="129698" y="4499657"/>
          <a:ext cx="1284922" cy="7709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Calibri Light" panose="020F0302020204030204"/>
            </a:rPr>
            <a:t>Solastalgia</a:t>
          </a:r>
        </a:p>
      </dsp:txBody>
      <dsp:txXfrm>
        <a:off x="129698" y="4499657"/>
        <a:ext cx="1284922" cy="7709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530C3-FB0E-4975-BC51-3ED4B3E62DB5}">
      <dsp:nvSpPr>
        <dsp:cNvPr id="0" name=""/>
        <dsp:cNvSpPr/>
      </dsp:nvSpPr>
      <dsp:spPr>
        <a:xfrm>
          <a:off x="0" y="2574"/>
          <a:ext cx="82499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323CE5-394F-4764-9E1E-99AC736C527D}">
      <dsp:nvSpPr>
        <dsp:cNvPr id="0" name=""/>
        <dsp:cNvSpPr/>
      </dsp:nvSpPr>
      <dsp:spPr>
        <a:xfrm>
          <a:off x="0" y="2574"/>
          <a:ext cx="8249920" cy="87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dirty="0">
              <a:latin typeface="Calibri Light" panose="020F0302020204030204"/>
            </a:rPr>
            <a:t>Feelings</a:t>
          </a:r>
          <a:r>
            <a:rPr lang="en-US" sz="1900" kern="1200" dirty="0"/>
            <a:t> of helplessness, anger, insomnia, panic and guilt toward the climate and ecological crisis. Persistent and intrusive worries about the future of the Earth </a:t>
          </a:r>
        </a:p>
      </dsp:txBody>
      <dsp:txXfrm>
        <a:off x="0" y="2574"/>
        <a:ext cx="8249920" cy="877981"/>
      </dsp:txXfrm>
    </dsp:sp>
    <dsp:sp modelId="{8FD12120-1A54-4B17-A255-ECEDF452F438}">
      <dsp:nvSpPr>
        <dsp:cNvPr id="0" name=""/>
        <dsp:cNvSpPr/>
      </dsp:nvSpPr>
      <dsp:spPr>
        <a:xfrm>
          <a:off x="0" y="880556"/>
          <a:ext cx="82499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D57C00-7934-42DF-B203-964630245D23}">
      <dsp:nvSpPr>
        <dsp:cNvPr id="0" name=""/>
        <dsp:cNvSpPr/>
      </dsp:nvSpPr>
      <dsp:spPr>
        <a:xfrm>
          <a:off x="0" y="880556"/>
          <a:ext cx="8249920" cy="87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dirty="0"/>
            <a:t>The distress caused by the loss of a comforting place </a:t>
          </a:r>
        </a:p>
      </dsp:txBody>
      <dsp:txXfrm>
        <a:off x="0" y="880556"/>
        <a:ext cx="8249920" cy="877981"/>
      </dsp:txXfrm>
    </dsp:sp>
    <dsp:sp modelId="{59F0A4A8-E33D-41B5-85A8-D073D0BFE504}">
      <dsp:nvSpPr>
        <dsp:cNvPr id="0" name=""/>
        <dsp:cNvSpPr/>
      </dsp:nvSpPr>
      <dsp:spPr>
        <a:xfrm>
          <a:off x="0" y="1758538"/>
          <a:ext cx="82499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B6105A-EFB4-4CAC-AEB1-42CAEAE3283D}">
      <dsp:nvSpPr>
        <dsp:cNvPr id="0" name=""/>
        <dsp:cNvSpPr/>
      </dsp:nvSpPr>
      <dsp:spPr>
        <a:xfrm>
          <a:off x="0" y="1758538"/>
          <a:ext cx="8249920" cy="87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dirty="0"/>
            <a:t>The </a:t>
          </a:r>
          <a:r>
            <a:rPr lang="en-US" sz="1900" kern="1200" dirty="0">
              <a:latin typeface="Calibri Light" panose="020F0302020204030204"/>
            </a:rPr>
            <a:t>regret</a:t>
          </a:r>
          <a:r>
            <a:rPr lang="en-US" sz="1900" kern="1200" dirty="0"/>
            <a:t> </a:t>
          </a:r>
          <a:r>
            <a:rPr lang="en-US" sz="1900" kern="1200" dirty="0">
              <a:latin typeface="Calibri Light" panose="020F0302020204030204"/>
            </a:rPr>
            <a:t>of</a:t>
          </a:r>
          <a:r>
            <a:rPr lang="en-US" sz="1900" kern="1200" dirty="0"/>
            <a:t> feeling </a:t>
          </a:r>
          <a:r>
            <a:rPr lang="en-US" sz="1900" kern="1200" dirty="0">
              <a:latin typeface="Calibri Light" panose="020F0302020204030204"/>
            </a:rPr>
            <a:t>you can</a:t>
          </a:r>
          <a:r>
            <a:rPr lang="en-US" sz="1900" kern="1200" dirty="0"/>
            <a:t> / </a:t>
          </a:r>
          <a:r>
            <a:rPr lang="en-US" sz="1900" kern="1200" dirty="0">
              <a:latin typeface="Calibri Light" panose="020F0302020204030204"/>
            </a:rPr>
            <a:t>could</a:t>
          </a:r>
          <a:r>
            <a:rPr lang="en-US" sz="1900" kern="1200" dirty="0"/>
            <a:t> </a:t>
          </a:r>
          <a:r>
            <a:rPr lang="en-US" sz="1900" kern="1200" dirty="0">
              <a:latin typeface="Calibri Light" panose="020F0302020204030204"/>
            </a:rPr>
            <a:t>have</a:t>
          </a:r>
          <a:r>
            <a:rPr lang="en-US" sz="1900" kern="1200" dirty="0"/>
            <a:t> </a:t>
          </a:r>
          <a:r>
            <a:rPr lang="en-US" sz="1900" kern="1200" dirty="0">
              <a:latin typeface="Calibri Light" panose="020F0302020204030204"/>
            </a:rPr>
            <a:t>done</a:t>
          </a:r>
          <a:r>
            <a:rPr lang="en-US" sz="1900" kern="1200" dirty="0"/>
            <a:t> </a:t>
          </a:r>
          <a:r>
            <a:rPr lang="en-US" sz="1900" kern="1200" dirty="0">
              <a:latin typeface="Calibri Light" panose="020F0302020204030204"/>
            </a:rPr>
            <a:t>more</a:t>
          </a:r>
          <a:r>
            <a:rPr lang="en-US" sz="1900" kern="1200" dirty="0"/>
            <a:t> </a:t>
          </a:r>
        </a:p>
      </dsp:txBody>
      <dsp:txXfrm>
        <a:off x="0" y="1758538"/>
        <a:ext cx="8249920" cy="877981"/>
      </dsp:txXfrm>
    </dsp:sp>
    <dsp:sp modelId="{5097C6E9-4A8B-4B93-9AEC-7DB853258457}">
      <dsp:nvSpPr>
        <dsp:cNvPr id="0" name=""/>
        <dsp:cNvSpPr/>
      </dsp:nvSpPr>
      <dsp:spPr>
        <a:xfrm>
          <a:off x="0" y="2636519"/>
          <a:ext cx="82499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037247-9A71-44EA-83F3-D69E50E3B476}">
      <dsp:nvSpPr>
        <dsp:cNvPr id="0" name=""/>
        <dsp:cNvSpPr/>
      </dsp:nvSpPr>
      <dsp:spPr>
        <a:xfrm>
          <a:off x="0" y="2636519"/>
          <a:ext cx="8249920" cy="87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dirty="0">
              <a:latin typeface="Calibri Light" panose="020F0302020204030204"/>
            </a:rPr>
            <a:t>Characterised</a:t>
          </a:r>
          <a:r>
            <a:rPr lang="en-US" sz="1900" kern="1200" dirty="0"/>
            <a:t> by experiencing (first-hand or otherwise) the destruction of the natural environment. This could be through oil spills, hurricanes, floods and so on</a:t>
          </a:r>
        </a:p>
      </dsp:txBody>
      <dsp:txXfrm>
        <a:off x="0" y="2636519"/>
        <a:ext cx="8249920" cy="877981"/>
      </dsp:txXfrm>
    </dsp:sp>
    <dsp:sp modelId="{149A184C-C118-464C-B199-6399076F6A31}">
      <dsp:nvSpPr>
        <dsp:cNvPr id="0" name=""/>
        <dsp:cNvSpPr/>
      </dsp:nvSpPr>
      <dsp:spPr>
        <a:xfrm>
          <a:off x="0" y="3514501"/>
          <a:ext cx="82499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977088-AC30-43A5-B6A0-C0413C1B76E8}">
      <dsp:nvSpPr>
        <dsp:cNvPr id="0" name=""/>
        <dsp:cNvSpPr/>
      </dsp:nvSpPr>
      <dsp:spPr>
        <a:xfrm>
          <a:off x="0" y="3514501"/>
          <a:ext cx="8249920" cy="87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dirty="0"/>
            <a:t>Accepting a tragic destruction of their way of life as a means to imagining a new future </a:t>
          </a:r>
        </a:p>
      </dsp:txBody>
      <dsp:txXfrm>
        <a:off x="0" y="3514501"/>
        <a:ext cx="8249920" cy="877981"/>
      </dsp:txXfrm>
    </dsp:sp>
    <dsp:sp modelId="{5F754417-E913-4F62-9865-E920B5EFA1DD}">
      <dsp:nvSpPr>
        <dsp:cNvPr id="0" name=""/>
        <dsp:cNvSpPr/>
      </dsp:nvSpPr>
      <dsp:spPr>
        <a:xfrm>
          <a:off x="0" y="4392483"/>
          <a:ext cx="82499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B52C81-C411-4F73-BEA7-6957D5ED5B28}">
      <dsp:nvSpPr>
        <dsp:cNvPr id="0" name=""/>
        <dsp:cNvSpPr/>
      </dsp:nvSpPr>
      <dsp:spPr>
        <a:xfrm>
          <a:off x="0" y="4392483"/>
          <a:ext cx="8249920" cy="87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dirty="0"/>
            <a:t>A feeling of oneness with Earth </a:t>
          </a:r>
          <a:endParaRPr lang="en-US" sz="1900" kern="1200" dirty="0">
            <a:latin typeface="Calibri Light" panose="020F0302020204030204"/>
          </a:endParaRPr>
        </a:p>
      </dsp:txBody>
      <dsp:txXfrm>
        <a:off x="0" y="4392483"/>
        <a:ext cx="8249920" cy="8779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0AE6BD-4C7F-4DF9-97F8-90B34A51787C}" type="datetimeFigureOut">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B318A-5912-430A-BDF3-B9C3D866277D}" type="slidenum">
              <a:t>‹#›</a:t>
            </a:fld>
            <a:endParaRPr lang="en-US"/>
          </a:p>
        </p:txBody>
      </p:sp>
    </p:spTree>
    <p:extLst>
      <p:ext uri="{BB962C8B-B14F-4D97-AF65-F5344CB8AC3E}">
        <p14:creationId xmlns:p14="http://schemas.microsoft.com/office/powerpoint/2010/main" val="348086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F3B318A-5912-430A-BDF3-B9C3D866277D}" type="slidenum">
              <a:t>1</a:t>
            </a:fld>
            <a:endParaRPr lang="en-US"/>
          </a:p>
        </p:txBody>
      </p:sp>
    </p:spTree>
    <p:extLst>
      <p:ext uri="{BB962C8B-B14F-4D97-AF65-F5344CB8AC3E}">
        <p14:creationId xmlns:p14="http://schemas.microsoft.com/office/powerpoint/2010/main" val="1958289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STARTER: after introducing the theme of the day's lesson, ask students to close their eyes (by placing their heads on the table or similar) and listen to what the teacher will say. They are to raise their hand if they agree with the statements. They can choose to opt out by sitting silently with their eyes shut until the exercise is over.</a:t>
            </a:r>
          </a:p>
          <a:p>
            <a:r>
              <a:rPr lang="en-US" dirty="0"/>
              <a:t>EXAMPLE STATEMENTS:</a:t>
            </a:r>
            <a:endParaRPr lang="en-US" dirty="0">
              <a:cs typeface="Calibri"/>
            </a:endParaRPr>
          </a:p>
          <a:p>
            <a:pPr marL="171450" indent="-171450">
              <a:buFont typeface="Calibri,Sans-Serif"/>
              <a:buChar char="-"/>
            </a:pPr>
            <a:r>
              <a:rPr lang="en-US" dirty="0"/>
              <a:t>I have felt anxious about climate change in the past</a:t>
            </a:r>
          </a:p>
          <a:p>
            <a:pPr marL="171450" indent="-171450">
              <a:buFont typeface="Calibri,Sans-Serif"/>
              <a:buChar char="-"/>
            </a:pPr>
            <a:r>
              <a:rPr lang="en-US" dirty="0"/>
              <a:t>I currently feel anxious about climate change</a:t>
            </a:r>
          </a:p>
          <a:p>
            <a:pPr marL="171450" indent="-171450">
              <a:buFont typeface="Calibri,Sans-Serif"/>
              <a:buChar char="-"/>
            </a:pPr>
            <a:r>
              <a:rPr lang="en-US" dirty="0"/>
              <a:t>I am hopeful about the future of the planet</a:t>
            </a:r>
          </a:p>
          <a:p>
            <a:pPr marL="171450" indent="-171450">
              <a:buFont typeface="Calibri,Sans-Serif"/>
              <a:buChar char="-"/>
            </a:pPr>
            <a:r>
              <a:rPr lang="en-US" dirty="0"/>
              <a:t>I am worried about the future of the planet</a:t>
            </a:r>
          </a:p>
          <a:p>
            <a:pPr marL="171450" indent="-171450">
              <a:buFont typeface="Calibri,Sans-Serif"/>
              <a:buChar char="-"/>
            </a:pPr>
            <a:r>
              <a:rPr lang="en-US" dirty="0"/>
              <a:t>Decision-makers are doing enough to tackle climate change</a:t>
            </a:r>
          </a:p>
          <a:p>
            <a:pPr marL="171450" indent="-171450">
              <a:buFont typeface="Calibri,Sans-Serif"/>
              <a:buChar char="-"/>
            </a:pPr>
            <a:r>
              <a:rPr lang="en-US" dirty="0"/>
              <a:t>I wish there was more that I could do to tackle climate change</a:t>
            </a:r>
          </a:p>
        </p:txBody>
      </p:sp>
      <p:sp>
        <p:nvSpPr>
          <p:cNvPr id="4" name="Slide Number Placeholder 3"/>
          <p:cNvSpPr>
            <a:spLocks noGrp="1"/>
          </p:cNvSpPr>
          <p:nvPr>
            <p:ph type="sldNum" sz="quarter" idx="5"/>
          </p:nvPr>
        </p:nvSpPr>
        <p:spPr/>
        <p:txBody>
          <a:bodyPr/>
          <a:lstStyle/>
          <a:p>
            <a:fld id="{AF3B318A-5912-430A-BDF3-B9C3D866277D}" type="slidenum">
              <a:t>2</a:t>
            </a:fld>
            <a:endParaRPr lang="en-US"/>
          </a:p>
        </p:txBody>
      </p:sp>
    </p:spTree>
    <p:extLst>
      <p:ext uri="{BB962C8B-B14F-4D97-AF65-F5344CB8AC3E}">
        <p14:creationId xmlns:p14="http://schemas.microsoft.com/office/powerpoint/2010/main" val="3147127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Eco-anxiety: feelings of helplessness, anger, insomnia, panic and guilt toward the climate and ecological crisis. Persistent and intrusive worries about the future of the Earth </a:t>
            </a:r>
            <a:endParaRPr lang="en-US"/>
          </a:p>
          <a:p>
            <a:r>
              <a:rPr lang="en-US" dirty="0" err="1"/>
              <a:t>Solastalgia</a:t>
            </a:r>
            <a:r>
              <a:rPr lang="en-US" dirty="0"/>
              <a:t>: The distress caused by the loss of a comforting place </a:t>
            </a:r>
            <a:endParaRPr lang="en-US" dirty="0">
              <a:cs typeface="Calibri"/>
            </a:endParaRPr>
          </a:p>
          <a:p>
            <a:r>
              <a:rPr lang="en-US" dirty="0" err="1"/>
              <a:t>Eutierria</a:t>
            </a:r>
            <a:r>
              <a:rPr lang="en-US" dirty="0"/>
              <a:t>: A feeling of oneness with Earth </a:t>
            </a:r>
            <a:endParaRPr lang="en-US" dirty="0">
              <a:cs typeface="Calibri"/>
            </a:endParaRPr>
          </a:p>
          <a:p>
            <a:r>
              <a:rPr lang="en-US" dirty="0"/>
              <a:t>Eco-guilt: The Regret Of feeling You Can / Could Have Done More </a:t>
            </a:r>
            <a:endParaRPr lang="en-US" dirty="0">
              <a:cs typeface="Calibri"/>
            </a:endParaRPr>
          </a:p>
          <a:p>
            <a:r>
              <a:rPr lang="en-US" dirty="0"/>
              <a:t>Tierratrauma: characterised by experiencing (first-hand or otherwise) the destruction of the natural environment. This could be through oil spills, hurricanes, floods and so on. </a:t>
            </a:r>
            <a:r>
              <a:rPr lang="en-US" dirty="0" err="1"/>
              <a:t>Tierratrauma</a:t>
            </a:r>
            <a:r>
              <a:rPr lang="en-US" dirty="0"/>
              <a:t> is thought of as being more intense and visceral than </a:t>
            </a:r>
            <a:r>
              <a:rPr lang="en-US" dirty="0" err="1"/>
              <a:t>solastalgia</a:t>
            </a:r>
            <a:r>
              <a:rPr lang="en-US" dirty="0"/>
              <a:t> </a:t>
            </a:r>
            <a:endParaRPr lang="en-US">
              <a:cs typeface="Calibri"/>
            </a:endParaRPr>
          </a:p>
          <a:p>
            <a:r>
              <a:rPr lang="en-US" dirty="0"/>
              <a:t>Radical Hope: accepting a tragic destruction of their way of life as a means to imagining a new future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F3B318A-5912-430A-BDF3-B9C3D866277D}" type="slidenum">
              <a:t>3</a:t>
            </a:fld>
            <a:endParaRPr lang="en-US"/>
          </a:p>
        </p:txBody>
      </p:sp>
    </p:spTree>
    <p:extLst>
      <p:ext uri="{BB962C8B-B14F-4D97-AF65-F5344CB8AC3E}">
        <p14:creationId xmlns:p14="http://schemas.microsoft.com/office/powerpoint/2010/main" val="4188053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smtClean="0"/>
              <a:pPr/>
              <a:t>5/16/2023</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459922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4E5243-F52A-4D37-9694-EB26C6C31910}"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969474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7B6E1-634A-48DC-9E8B-D894023267EF}"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291905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2D3E9E-A95C-48F2-B4BF-A71542E0BE9A}"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852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380928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2952B5-7A2F-4CC8-B7CE-9234E21C2837}"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50118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1DA07A-9201-4B4B-BAF2-015AFA30F520}" type="datetimeFigureOut">
              <a:rPr lang="en-US" smtClean="0"/>
              <a:t>5/16/2023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97299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D7E00A-486F-4252-8B1D-E32645521F49}" type="datetimeFigureOut">
              <a:rPr lang="en-US" smtClean="0"/>
              <a:t>5/16/2023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947417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t>5/16/2023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938350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767616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smtClean="0"/>
              <a:pPr/>
              <a:t>5/16/2023</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53340195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smtClean="0"/>
              <a:pPr/>
              <a:t>5/16/2023</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62996670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C5CB-F89D-F002-674D-134E8B94B8CA}"/>
              </a:ext>
            </a:extLst>
          </p:cNvPr>
          <p:cNvSpPr>
            <a:spLocks noGrp="1"/>
          </p:cNvSpPr>
          <p:nvPr>
            <p:ph type="ctrTitle"/>
          </p:nvPr>
        </p:nvSpPr>
        <p:spPr/>
        <p:txBody>
          <a:bodyPr/>
          <a:lstStyle/>
          <a:p>
            <a:r>
              <a:rPr lang="en-GB" sz="7200">
                <a:latin typeface="Fredoka One"/>
              </a:rPr>
              <a:t>Climate change and eco-anxiety</a:t>
            </a:r>
            <a:endParaRPr lang="en-US"/>
          </a:p>
        </p:txBody>
      </p:sp>
      <p:sp>
        <p:nvSpPr>
          <p:cNvPr id="7" name="TextBox 6">
            <a:extLst>
              <a:ext uri="{FF2B5EF4-FFF2-40B4-BE49-F238E27FC236}">
                <a16:creationId xmlns:a16="http://schemas.microsoft.com/office/drawing/2014/main" id="{C786C8B1-6222-A381-85DA-FD3C8F31475D}"/>
              </a:ext>
            </a:extLst>
          </p:cNvPr>
          <p:cNvSpPr txBox="1"/>
          <p:nvPr/>
        </p:nvSpPr>
        <p:spPr>
          <a:xfrm>
            <a:off x="3047338" y="3242346"/>
            <a:ext cx="6094674" cy="369332"/>
          </a:xfrm>
          <a:prstGeom prst="rect">
            <a:avLst/>
          </a:prstGeom>
          <a:noFill/>
        </p:spPr>
        <p:txBody>
          <a:bodyPr wrap="square">
            <a:spAutoFit/>
          </a:bodyPr>
          <a:lstStyle/>
          <a:p>
            <a:endParaRPr lang="en-GB"/>
          </a:p>
        </p:txBody>
      </p:sp>
    </p:spTree>
    <p:extLst>
      <p:ext uri="{BB962C8B-B14F-4D97-AF65-F5344CB8AC3E}">
        <p14:creationId xmlns:p14="http://schemas.microsoft.com/office/powerpoint/2010/main" val="1789076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icture containing nature, tree, sunset&#10;&#10;Description automatically generated">
            <a:extLst>
              <a:ext uri="{FF2B5EF4-FFF2-40B4-BE49-F238E27FC236}">
                <a16:creationId xmlns:a16="http://schemas.microsoft.com/office/drawing/2014/main" id="{B579A014-6985-0A71-5E0E-51A23C1AF6B7}"/>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836829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71A4EFF-04D8-72F9-D20F-897B20F69B5E}"/>
              </a:ext>
            </a:extLst>
          </p:cNvPr>
          <p:cNvPicPr>
            <a:picLocks noChangeAspect="1"/>
          </p:cNvPicPr>
          <p:nvPr/>
        </p:nvPicPr>
        <p:blipFill rotWithShape="1">
          <a:blip r:embed="rId2"/>
          <a:srcRect t="10000"/>
          <a:stretch/>
        </p:blipFill>
        <p:spPr>
          <a:xfrm>
            <a:off x="20" y="10"/>
            <a:ext cx="12191980" cy="6857990"/>
          </a:xfrm>
          <a:prstGeom prst="rect">
            <a:avLst/>
          </a:prstGeom>
        </p:spPr>
      </p:pic>
    </p:spTree>
    <p:extLst>
      <p:ext uri="{BB962C8B-B14F-4D97-AF65-F5344CB8AC3E}">
        <p14:creationId xmlns:p14="http://schemas.microsoft.com/office/powerpoint/2010/main" val="4029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icture containing outdoor, traveling&#10;&#10;Description automatically generated">
            <a:extLst>
              <a:ext uri="{FF2B5EF4-FFF2-40B4-BE49-F238E27FC236}">
                <a16:creationId xmlns:a16="http://schemas.microsoft.com/office/drawing/2014/main" id="{B8E06B8D-3F24-A7C8-F289-C5C67517434B}"/>
              </a:ext>
            </a:extLst>
          </p:cNvPr>
          <p:cNvPicPr>
            <a:picLocks noChangeAspect="1"/>
          </p:cNvPicPr>
          <p:nvPr/>
        </p:nvPicPr>
        <p:blipFill rotWithShape="1">
          <a:blip r:embed="rId2"/>
          <a:srcRect t="24497"/>
          <a:stretch/>
        </p:blipFill>
        <p:spPr>
          <a:xfrm>
            <a:off x="20" y="10"/>
            <a:ext cx="12191980" cy="6857990"/>
          </a:xfrm>
          <a:prstGeom prst="rect">
            <a:avLst/>
          </a:prstGeom>
        </p:spPr>
      </p:pic>
    </p:spTree>
    <p:extLst>
      <p:ext uri="{BB962C8B-B14F-4D97-AF65-F5344CB8AC3E}">
        <p14:creationId xmlns:p14="http://schemas.microsoft.com/office/powerpoint/2010/main" val="1406795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telescope, metal&#10;&#10;Description automatically generated">
            <a:extLst>
              <a:ext uri="{FF2B5EF4-FFF2-40B4-BE49-F238E27FC236}">
                <a16:creationId xmlns:a16="http://schemas.microsoft.com/office/drawing/2014/main" id="{60258E04-7B03-7F4E-C35D-4AB0D29EDF66}"/>
              </a:ext>
            </a:extLst>
          </p:cNvPr>
          <p:cNvPicPr>
            <a:picLocks noChangeAspect="1"/>
          </p:cNvPicPr>
          <p:nvPr/>
        </p:nvPicPr>
        <p:blipFill rotWithShape="1">
          <a:blip r:embed="rId2"/>
          <a:srcRect t="11589" b="4141"/>
          <a:stretch/>
        </p:blipFill>
        <p:spPr>
          <a:xfrm>
            <a:off x="20" y="10"/>
            <a:ext cx="12191980" cy="6857990"/>
          </a:xfrm>
          <a:prstGeom prst="rect">
            <a:avLst/>
          </a:prstGeom>
        </p:spPr>
      </p:pic>
    </p:spTree>
    <p:extLst>
      <p:ext uri="{BB962C8B-B14F-4D97-AF65-F5344CB8AC3E}">
        <p14:creationId xmlns:p14="http://schemas.microsoft.com/office/powerpoint/2010/main" val="3668859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5779C8-31B6-6587-CCE7-0B93AE5C753A}"/>
              </a:ext>
            </a:extLst>
          </p:cNvPr>
          <p:cNvSpPr>
            <a:spLocks noGrp="1"/>
          </p:cNvSpPr>
          <p:nvPr>
            <p:ph type="title"/>
          </p:nvPr>
        </p:nvSpPr>
        <p:spPr>
          <a:xfrm>
            <a:off x="1071846" y="1059736"/>
            <a:ext cx="10040233" cy="1228130"/>
          </a:xfrm>
        </p:spPr>
        <p:txBody>
          <a:bodyPr>
            <a:normAutofit fontScale="90000"/>
          </a:bodyPr>
          <a:lstStyle/>
          <a:p>
            <a:r>
              <a:rPr lang="en-US" dirty="0">
                <a:solidFill>
                  <a:srgbClr val="FFFFFF"/>
                </a:solidFill>
                <a:latin typeface="Fredoka One"/>
                <a:cs typeface="Calibri Light"/>
              </a:rPr>
              <a:t>I need advice about my climate emotions!</a:t>
            </a:r>
            <a:endParaRPr lang="en-US">
              <a:solidFill>
                <a:srgbClr val="FFFFFF"/>
              </a:solidFill>
              <a:latin typeface="Fredoka One"/>
            </a:endParaRPr>
          </a:p>
        </p:txBody>
      </p:sp>
      <p:sp>
        <p:nvSpPr>
          <p:cNvPr id="3" name="Content Placeholder 2">
            <a:extLst>
              <a:ext uri="{FF2B5EF4-FFF2-40B4-BE49-F238E27FC236}">
                <a16:creationId xmlns:a16="http://schemas.microsoft.com/office/drawing/2014/main" id="{44D20527-2CBB-8803-426C-0C5E15DC1799}"/>
              </a:ext>
            </a:extLst>
          </p:cNvPr>
          <p:cNvSpPr>
            <a:spLocks noGrp="1"/>
          </p:cNvSpPr>
          <p:nvPr>
            <p:ph idx="1"/>
          </p:nvPr>
        </p:nvSpPr>
        <p:spPr>
          <a:xfrm>
            <a:off x="1071846" y="2973313"/>
            <a:ext cx="10040233" cy="2903099"/>
          </a:xfrm>
        </p:spPr>
        <p:txBody>
          <a:bodyPr>
            <a:normAutofit/>
          </a:bodyPr>
          <a:lstStyle/>
          <a:p>
            <a:endParaRPr lang="en-US"/>
          </a:p>
        </p:txBody>
      </p:sp>
    </p:spTree>
    <p:extLst>
      <p:ext uri="{BB962C8B-B14F-4D97-AF65-F5344CB8AC3E}">
        <p14:creationId xmlns:p14="http://schemas.microsoft.com/office/powerpoint/2010/main" val="1202987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5186C91-F712-35C8-CF99-C9F1CB91B2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59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129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 4">
            <a:extLst>
              <a:ext uri="{FF2B5EF4-FFF2-40B4-BE49-F238E27FC236}">
                <a16:creationId xmlns:a16="http://schemas.microsoft.com/office/drawing/2014/main" id="{B3B3C8C1-0694-E85E-71B5-3EACE85E2003}"/>
              </a:ext>
            </a:extLst>
          </p:cNvPr>
          <p:cNvGraphicFramePr/>
          <p:nvPr>
            <p:extLst>
              <p:ext uri="{D42A27DB-BD31-4B8C-83A1-F6EECF244321}">
                <p14:modId xmlns:p14="http://schemas.microsoft.com/office/powerpoint/2010/main" val="418212016"/>
              </p:ext>
            </p:extLst>
          </p:nvPr>
        </p:nvGraphicFramePr>
        <p:xfrm>
          <a:off x="633413" y="639763"/>
          <a:ext cx="10855642"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9227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5">
            <a:extLst>
              <a:ext uri="{FF2B5EF4-FFF2-40B4-BE49-F238E27FC236}">
                <a16:creationId xmlns:a16="http://schemas.microsoft.com/office/drawing/2014/main" id="{0453B09E-CE08-EE47-64FC-1A03F8FFC821}"/>
              </a:ext>
            </a:extLst>
          </p:cNvPr>
          <p:cNvGraphicFramePr/>
          <p:nvPr>
            <p:extLst>
              <p:ext uri="{D42A27DB-BD31-4B8C-83A1-F6EECF244321}">
                <p14:modId xmlns:p14="http://schemas.microsoft.com/office/powerpoint/2010/main" val="2435966763"/>
              </p:ext>
            </p:extLst>
          </p:nvPr>
        </p:nvGraphicFramePr>
        <p:xfrm>
          <a:off x="822960" y="1366520"/>
          <a:ext cx="1544320" cy="5273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94" name="Diagram 15">
            <a:extLst>
              <a:ext uri="{FF2B5EF4-FFF2-40B4-BE49-F238E27FC236}">
                <a16:creationId xmlns:a16="http://schemas.microsoft.com/office/drawing/2014/main" id="{4BBDB9C4-7AE9-4BFA-FA27-228C17382937}"/>
              </a:ext>
            </a:extLst>
          </p:cNvPr>
          <p:cNvGraphicFramePr/>
          <p:nvPr>
            <p:extLst>
              <p:ext uri="{D42A27DB-BD31-4B8C-83A1-F6EECF244321}">
                <p14:modId xmlns:p14="http://schemas.microsoft.com/office/powerpoint/2010/main" val="1404705238"/>
              </p:ext>
            </p:extLst>
          </p:nvPr>
        </p:nvGraphicFramePr>
        <p:xfrm>
          <a:off x="3606800" y="1447800"/>
          <a:ext cx="8249920" cy="52730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58021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FFE50961-0F1B-484C-85BC-4BD16B9FF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picture containing background pattern&#10;&#10;Description automatically generated">
            <a:extLst>
              <a:ext uri="{FF2B5EF4-FFF2-40B4-BE49-F238E27FC236}">
                <a16:creationId xmlns:a16="http://schemas.microsoft.com/office/drawing/2014/main" id="{FD7F2AA2-65A5-2A00-7FC3-9C28DB17AF6C}"/>
              </a:ext>
            </a:extLst>
          </p:cNvPr>
          <p:cNvPicPr>
            <a:picLocks noChangeAspect="1"/>
          </p:cNvPicPr>
          <p:nvPr/>
        </p:nvPicPr>
        <p:blipFill rotWithShape="1">
          <a:blip r:embed="rId2">
            <a:alphaModFix amt="45000"/>
          </a:blip>
          <a:srcRect l="11111"/>
          <a:stretch/>
        </p:blipFill>
        <p:spPr>
          <a:xfrm>
            <a:off x="20" y="10"/>
            <a:ext cx="12191980" cy="6857990"/>
          </a:xfrm>
          <a:prstGeom prst="rect">
            <a:avLst/>
          </a:prstGeom>
        </p:spPr>
      </p:pic>
      <p:sp>
        <p:nvSpPr>
          <p:cNvPr id="2" name="Title 1">
            <a:extLst>
              <a:ext uri="{FF2B5EF4-FFF2-40B4-BE49-F238E27FC236}">
                <a16:creationId xmlns:a16="http://schemas.microsoft.com/office/drawing/2014/main" id="{90EFF671-1BDE-8FC7-DE5F-FF69806A4D67}"/>
              </a:ext>
            </a:extLst>
          </p:cNvPr>
          <p:cNvSpPr>
            <a:spLocks noGrp="1"/>
          </p:cNvSpPr>
          <p:nvPr>
            <p:ph type="title"/>
          </p:nvPr>
        </p:nvSpPr>
        <p:spPr>
          <a:xfrm>
            <a:off x="176784" y="648547"/>
            <a:ext cx="10782300" cy="3352800"/>
          </a:xfrm>
        </p:spPr>
        <p:txBody>
          <a:bodyPr vert="horz" lIns="91440" tIns="45720" rIns="91440" bIns="45720" rtlCol="0" anchor="b">
            <a:normAutofit fontScale="90000"/>
          </a:bodyPr>
          <a:lstStyle/>
          <a:p>
            <a:pPr>
              <a:lnSpc>
                <a:spcPct val="80000"/>
              </a:lnSpc>
            </a:pPr>
            <a:r>
              <a:rPr lang="en-US" sz="8100" kern="1200" spc="-120" baseline="0" dirty="0">
                <a:solidFill>
                  <a:schemeClr val="tx1"/>
                </a:solidFill>
                <a:latin typeface="Fredoka One"/>
              </a:rPr>
              <a:t>Think-Pair-Share: Why are our emotions affected by the state of the planet?</a:t>
            </a:r>
          </a:p>
        </p:txBody>
      </p:sp>
      <p:pic>
        <p:nvPicPr>
          <p:cNvPr id="5" name="Picture 5">
            <a:extLst>
              <a:ext uri="{FF2B5EF4-FFF2-40B4-BE49-F238E27FC236}">
                <a16:creationId xmlns:a16="http://schemas.microsoft.com/office/drawing/2014/main" id="{ECD46D5C-3352-DDBB-F3FD-998964AC81CE}"/>
              </a:ext>
            </a:extLst>
          </p:cNvPr>
          <p:cNvPicPr>
            <a:picLocks noChangeAspect="1"/>
          </p:cNvPicPr>
          <p:nvPr/>
        </p:nvPicPr>
        <p:blipFill>
          <a:blip r:embed="rId3"/>
          <a:stretch>
            <a:fillRect/>
          </a:stretch>
        </p:blipFill>
        <p:spPr>
          <a:xfrm>
            <a:off x="6593840" y="3458796"/>
            <a:ext cx="5140960" cy="2907128"/>
          </a:xfrm>
          <a:prstGeom prst="rect">
            <a:avLst/>
          </a:prstGeom>
        </p:spPr>
      </p:pic>
    </p:spTree>
    <p:extLst>
      <p:ext uri="{BB962C8B-B14F-4D97-AF65-F5344CB8AC3E}">
        <p14:creationId xmlns:p14="http://schemas.microsoft.com/office/powerpoint/2010/main" val="38539673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9FCA44-2536-4018-BE99-9CB7FBDE3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1065"/>
            <a:ext cx="12192000" cy="1286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4F3FDBC-B9C0-1A25-64D6-29EF78661014}"/>
              </a:ext>
            </a:extLst>
          </p:cNvPr>
          <p:cNvGrpSpPr/>
          <p:nvPr/>
        </p:nvGrpSpPr>
        <p:grpSpPr>
          <a:xfrm>
            <a:off x="643467" y="1033253"/>
            <a:ext cx="10905066" cy="3504560"/>
            <a:chOff x="101600" y="894080"/>
            <a:chExt cx="11917680" cy="3829983"/>
          </a:xfrm>
        </p:grpSpPr>
        <p:sp>
          <p:nvSpPr>
            <p:cNvPr id="2" name="TextBox 1">
              <a:extLst>
                <a:ext uri="{FF2B5EF4-FFF2-40B4-BE49-F238E27FC236}">
                  <a16:creationId xmlns:a16="http://schemas.microsoft.com/office/drawing/2014/main" id="{2BADDBF0-AECA-8C17-B071-CD546D0F6CD8}"/>
                </a:ext>
              </a:extLst>
            </p:cNvPr>
            <p:cNvSpPr txBox="1"/>
            <p:nvPr/>
          </p:nvSpPr>
          <p:spPr>
            <a:xfrm>
              <a:off x="162560" y="894080"/>
              <a:ext cx="1179576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gn="just">
                <a:lnSpc>
                  <a:spcPct val="90000"/>
                </a:lnSpc>
                <a:spcAft>
                  <a:spcPts val="600"/>
                </a:spcAft>
              </a:pPr>
              <a:r>
                <a:rPr lang="en-US" sz="2000">
                  <a:latin typeface="Fredoka One"/>
                </a:rPr>
                <a:t>“Son of man, prophesy against the shepherds of Israel; prophesy and say to them: ‘This is what the Sovereign Lord says: Woe to you shepherds of Israel who only take care of yourselves! Should not shepherds take care of the flock? </a:t>
              </a:r>
              <a:r>
                <a:rPr lang="en-US" sz="2000">
                  <a:highlight>
                    <a:srgbClr val="FFFF00"/>
                  </a:highlight>
                  <a:latin typeface="Fredoka One"/>
                </a:rPr>
                <a:t>You eat the curds, clothe yourselves with the wool and slaughter the choice animals, but you do not take care of the flock.</a:t>
              </a:r>
              <a:r>
                <a:rPr lang="en-US" sz="2000">
                  <a:latin typeface="Fredoka One"/>
                </a:rPr>
                <a:t> — Ezekiel 34:2-3 (NIV)</a:t>
              </a:r>
              <a:endParaRPr lang="en-US" sz="2000"/>
            </a:p>
          </p:txBody>
        </p:sp>
        <p:sp>
          <p:nvSpPr>
            <p:cNvPr id="3" name="TextBox 2">
              <a:extLst>
                <a:ext uri="{FF2B5EF4-FFF2-40B4-BE49-F238E27FC236}">
                  <a16:creationId xmlns:a16="http://schemas.microsoft.com/office/drawing/2014/main" id="{A6619AF8-74A2-4C53-C9D7-1203A556AF1F}"/>
                </a:ext>
              </a:extLst>
            </p:cNvPr>
            <p:cNvSpPr txBox="1"/>
            <p:nvPr/>
          </p:nvSpPr>
          <p:spPr>
            <a:xfrm>
              <a:off x="101600" y="2763520"/>
              <a:ext cx="119176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gn="just">
                <a:lnSpc>
                  <a:spcPct val="90000"/>
                </a:lnSpc>
                <a:spcAft>
                  <a:spcPts val="600"/>
                </a:spcAft>
              </a:pPr>
              <a:r>
                <a:rPr lang="en-US" sz="2000">
                  <a:solidFill>
                    <a:srgbClr val="231F20"/>
                  </a:solidFill>
                  <a:latin typeface="Fredoka One"/>
                </a:rPr>
                <a:t>Then the Lord God formed a man </a:t>
              </a:r>
              <a:r>
                <a:rPr lang="en-US" sz="2000">
                  <a:solidFill>
                    <a:srgbClr val="231F20"/>
                  </a:solidFill>
                  <a:highlight>
                    <a:srgbClr val="FFFF00"/>
                  </a:highlight>
                  <a:latin typeface="Fredoka One"/>
                </a:rPr>
                <a:t>from the dust of the ground</a:t>
              </a:r>
              <a:r>
                <a:rPr lang="en-US" sz="2000">
                  <a:solidFill>
                    <a:srgbClr val="231F20"/>
                  </a:solidFill>
                  <a:latin typeface="Fredoka One"/>
                </a:rPr>
                <a:t> and breathed into his nostrils the breath of life, and the man became a living being. (Genesis 2:7) </a:t>
              </a:r>
              <a:endParaRPr lang="en-US" sz="2000">
                <a:latin typeface="Fredoka One"/>
              </a:endParaRPr>
            </a:p>
          </p:txBody>
        </p:sp>
        <p:sp>
          <p:nvSpPr>
            <p:cNvPr id="4" name="TextBox 3">
              <a:extLst>
                <a:ext uri="{FF2B5EF4-FFF2-40B4-BE49-F238E27FC236}">
                  <a16:creationId xmlns:a16="http://schemas.microsoft.com/office/drawing/2014/main" id="{EE684EA9-DC7B-6C70-D972-58B1E2F06489}"/>
                </a:ext>
              </a:extLst>
            </p:cNvPr>
            <p:cNvSpPr txBox="1"/>
            <p:nvPr/>
          </p:nvSpPr>
          <p:spPr>
            <a:xfrm>
              <a:off x="101600" y="3708400"/>
              <a:ext cx="1181608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just">
                <a:lnSpc>
                  <a:spcPct val="90000"/>
                </a:lnSpc>
                <a:spcAft>
                  <a:spcPts val="600"/>
                </a:spcAft>
              </a:pPr>
              <a:r>
                <a:rPr lang="en-US" sz="2000" dirty="0">
                  <a:solidFill>
                    <a:srgbClr val="231F20"/>
                  </a:solidFill>
                  <a:latin typeface="Fredoka One"/>
                </a:rPr>
                <a:t>Then God said, ‘Let us make man in our image, after our likeness. And </a:t>
              </a:r>
              <a:r>
                <a:rPr lang="en-US" sz="2000" dirty="0">
                  <a:solidFill>
                    <a:srgbClr val="231F20"/>
                  </a:solidFill>
                  <a:highlight>
                    <a:srgbClr val="FFFF00"/>
                  </a:highlight>
                  <a:latin typeface="Fredoka One"/>
                </a:rPr>
                <a:t>let them have dominion</a:t>
              </a:r>
              <a:r>
                <a:rPr lang="en-US" sz="2000" dirty="0">
                  <a:solidFill>
                    <a:srgbClr val="231F20"/>
                  </a:solidFill>
                  <a:latin typeface="Fredoka One"/>
                </a:rPr>
                <a:t> over the fish of the sea and over the birds of the heavens and over the livestock and over all the earth and over every creeping thing that creeps on the earth.' (Genesis 1:26)</a:t>
              </a:r>
              <a:endParaRPr lang="en-US" sz="2000" dirty="0">
                <a:latin typeface="Fredoka One"/>
                <a:cs typeface="Calibri Light"/>
              </a:endParaRPr>
            </a:p>
          </p:txBody>
        </p:sp>
      </p:grpSp>
    </p:spTree>
    <p:extLst>
      <p:ext uri="{BB962C8B-B14F-4D97-AF65-F5344CB8AC3E}">
        <p14:creationId xmlns:p14="http://schemas.microsoft.com/office/powerpoint/2010/main" val="328594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9FCA44-2536-4018-BE99-9CB7FBDE3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1065"/>
            <a:ext cx="12192000" cy="1286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354BDFC-AE7E-49E6-D3D4-5A6A9984B5EB}"/>
              </a:ext>
            </a:extLst>
          </p:cNvPr>
          <p:cNvGrpSpPr/>
          <p:nvPr/>
        </p:nvGrpSpPr>
        <p:grpSpPr>
          <a:xfrm>
            <a:off x="643467" y="1965962"/>
            <a:ext cx="10905066" cy="1639143"/>
            <a:chOff x="609600" y="1046480"/>
            <a:chExt cx="10840720" cy="1629470"/>
          </a:xfrm>
        </p:grpSpPr>
        <p:sp>
          <p:nvSpPr>
            <p:cNvPr id="2" name="TextBox 1">
              <a:extLst>
                <a:ext uri="{FF2B5EF4-FFF2-40B4-BE49-F238E27FC236}">
                  <a16:creationId xmlns:a16="http://schemas.microsoft.com/office/drawing/2014/main" id="{DE0F0998-5907-A0C0-9D25-44361D86A689}"/>
                </a:ext>
              </a:extLst>
            </p:cNvPr>
            <p:cNvSpPr txBox="1"/>
            <p:nvPr/>
          </p:nvSpPr>
          <p:spPr>
            <a:xfrm>
              <a:off x="609600" y="1046480"/>
              <a:ext cx="1084072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gn="just">
                <a:lnSpc>
                  <a:spcPct val="90000"/>
                </a:lnSpc>
                <a:spcAft>
                  <a:spcPts val="600"/>
                </a:spcAft>
              </a:pPr>
              <a:r>
                <a:rPr lang="en-US" sz="2000" dirty="0">
                  <a:latin typeface="Fredoka One"/>
                </a:rPr>
                <a:t>“And We made the sky </a:t>
              </a:r>
              <a:r>
                <a:rPr lang="en-US" sz="2000" dirty="0">
                  <a:highlight>
                    <a:srgbClr val="FFFF00"/>
                  </a:highlight>
                  <a:latin typeface="Fredoka One"/>
                </a:rPr>
                <a:t>a protected ceiling</a:t>
              </a:r>
              <a:r>
                <a:rPr lang="en-US" sz="2000" dirty="0">
                  <a:latin typeface="Fredoka One"/>
                </a:rPr>
                <a:t>, but they, from its signs, are turning away.” Quran, 21:32</a:t>
              </a:r>
            </a:p>
          </p:txBody>
        </p:sp>
        <p:sp>
          <p:nvSpPr>
            <p:cNvPr id="3" name="TextBox 2">
              <a:extLst>
                <a:ext uri="{FF2B5EF4-FFF2-40B4-BE49-F238E27FC236}">
                  <a16:creationId xmlns:a16="http://schemas.microsoft.com/office/drawing/2014/main" id="{274C9F8F-DDD7-94C0-6F8F-94AFE41FE4DF}"/>
                </a:ext>
              </a:extLst>
            </p:cNvPr>
            <p:cNvSpPr txBox="1"/>
            <p:nvPr/>
          </p:nvSpPr>
          <p:spPr>
            <a:xfrm>
              <a:off x="609600" y="2275840"/>
              <a:ext cx="98958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gn="just">
                <a:lnSpc>
                  <a:spcPct val="90000"/>
                </a:lnSpc>
                <a:spcAft>
                  <a:spcPts val="600"/>
                </a:spcAft>
              </a:pPr>
              <a:r>
                <a:rPr lang="en-US" sz="2000" dirty="0">
                  <a:latin typeface="Fredoka One"/>
                </a:rPr>
                <a:t>“…And do not commit </a:t>
              </a:r>
              <a:r>
                <a:rPr lang="en-US" sz="2000" dirty="0">
                  <a:highlight>
                    <a:srgbClr val="FFFF00"/>
                  </a:highlight>
                  <a:latin typeface="Fredoka One"/>
                </a:rPr>
                <a:t>abuse on the earth</a:t>
              </a:r>
              <a:r>
                <a:rPr lang="en-US" sz="2000" dirty="0">
                  <a:latin typeface="Fredoka One"/>
                </a:rPr>
                <a:t>, spreading corruption.” Quran, 2:60</a:t>
              </a:r>
            </a:p>
          </p:txBody>
        </p:sp>
      </p:grpSp>
    </p:spTree>
    <p:extLst>
      <p:ext uri="{BB962C8B-B14F-4D97-AF65-F5344CB8AC3E}">
        <p14:creationId xmlns:p14="http://schemas.microsoft.com/office/powerpoint/2010/main" val="3238001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DBC6-572E-4063-8FEB-8E98C16DBBD7}"/>
              </a:ext>
            </a:extLst>
          </p:cNvPr>
          <p:cNvSpPr>
            <a:spLocks noGrp="1"/>
          </p:cNvSpPr>
          <p:nvPr>
            <p:ph type="title"/>
          </p:nvPr>
        </p:nvSpPr>
        <p:spPr>
          <a:xfrm>
            <a:off x="572303" y="398714"/>
            <a:ext cx="10772775" cy="1658198"/>
          </a:xfrm>
        </p:spPr>
        <p:txBody>
          <a:bodyPr vert="horz" lIns="91440" tIns="45720" rIns="91440" bIns="45720" rtlCol="0" anchor="ctr">
            <a:noAutofit/>
          </a:bodyPr>
          <a:lstStyle/>
          <a:p>
            <a:r>
              <a:rPr lang="en-US" sz="4000" dirty="0">
                <a:latin typeface="Fredoka One"/>
                <a:cs typeface="Calibri Light"/>
              </a:rPr>
              <a:t>How do the images make </a:t>
            </a:r>
            <a:r>
              <a:rPr lang="en-US" sz="4000" dirty="0">
                <a:highlight>
                  <a:srgbClr val="FFFF00"/>
                </a:highlight>
                <a:latin typeface="Fredoka One"/>
                <a:cs typeface="Calibri Light"/>
              </a:rPr>
              <a:t>you</a:t>
            </a:r>
            <a:r>
              <a:rPr lang="en-US" sz="4000" dirty="0">
                <a:latin typeface="Fredoka One"/>
                <a:cs typeface="Calibri Light"/>
              </a:rPr>
              <a:t> feel? How might the images make </a:t>
            </a:r>
            <a:r>
              <a:rPr lang="en-US" sz="4000" dirty="0">
                <a:highlight>
                  <a:srgbClr val="FFFF00"/>
                </a:highlight>
                <a:latin typeface="Fredoka One"/>
                <a:cs typeface="Calibri Light"/>
              </a:rPr>
              <a:t>others</a:t>
            </a:r>
            <a:r>
              <a:rPr lang="en-US" sz="4000" dirty="0">
                <a:latin typeface="Fredoka One"/>
                <a:cs typeface="Calibri Light"/>
              </a:rPr>
              <a:t> feel?</a:t>
            </a:r>
          </a:p>
        </p:txBody>
      </p:sp>
      <p:graphicFrame>
        <p:nvGraphicFramePr>
          <p:cNvPr id="14" name="Table 14">
            <a:extLst>
              <a:ext uri="{FF2B5EF4-FFF2-40B4-BE49-F238E27FC236}">
                <a16:creationId xmlns:a16="http://schemas.microsoft.com/office/drawing/2014/main" id="{DE168FF1-B00A-55FE-943B-C6A9FF229399}"/>
              </a:ext>
            </a:extLst>
          </p:cNvPr>
          <p:cNvGraphicFramePr>
            <a:graphicFrameLocks noGrp="1"/>
          </p:cNvGraphicFramePr>
          <p:nvPr>
            <p:extLst>
              <p:ext uri="{D42A27DB-BD31-4B8C-83A1-F6EECF244321}">
                <p14:modId xmlns:p14="http://schemas.microsoft.com/office/powerpoint/2010/main" val="2119341091"/>
              </p:ext>
            </p:extLst>
          </p:nvPr>
        </p:nvGraphicFramePr>
        <p:xfrm>
          <a:off x="233680" y="2052320"/>
          <a:ext cx="11826336" cy="4704078"/>
        </p:xfrm>
        <a:graphic>
          <a:graphicData uri="http://schemas.openxmlformats.org/drawingml/2006/table">
            <a:tbl>
              <a:tblPr firstRow="1" bandRow="1">
                <a:tableStyleId>{ED083AE6-46FA-4A59-8FB0-9F97EB10719F}</a:tableStyleId>
              </a:tblPr>
              <a:tblGrid>
                <a:gridCol w="3942112">
                  <a:extLst>
                    <a:ext uri="{9D8B030D-6E8A-4147-A177-3AD203B41FA5}">
                      <a16:colId xmlns:a16="http://schemas.microsoft.com/office/drawing/2014/main" val="32991235"/>
                    </a:ext>
                  </a:extLst>
                </a:gridCol>
                <a:gridCol w="3942112">
                  <a:extLst>
                    <a:ext uri="{9D8B030D-6E8A-4147-A177-3AD203B41FA5}">
                      <a16:colId xmlns:a16="http://schemas.microsoft.com/office/drawing/2014/main" val="2257221161"/>
                    </a:ext>
                  </a:extLst>
                </a:gridCol>
                <a:gridCol w="3942112">
                  <a:extLst>
                    <a:ext uri="{9D8B030D-6E8A-4147-A177-3AD203B41FA5}">
                      <a16:colId xmlns:a16="http://schemas.microsoft.com/office/drawing/2014/main" val="3185459380"/>
                    </a:ext>
                  </a:extLst>
                </a:gridCol>
              </a:tblGrid>
              <a:tr h="736012">
                <a:tc>
                  <a:txBody>
                    <a:bodyPr/>
                    <a:lstStyle/>
                    <a:p>
                      <a:r>
                        <a:rPr lang="en-US" sz="2000" dirty="0"/>
                        <a:t>How does the image make </a:t>
                      </a:r>
                      <a:r>
                        <a:rPr lang="en-US" sz="2000" b="1" dirty="0"/>
                        <a:t>you</a:t>
                      </a:r>
                      <a:r>
                        <a:rPr lang="en-US" sz="2000" dirty="0"/>
                        <a:t> feel</a:t>
                      </a:r>
                    </a:p>
                  </a:txBody>
                  <a:tcPr/>
                </a:tc>
                <a:tc>
                  <a:txBody>
                    <a:bodyPr/>
                    <a:lstStyle/>
                    <a:p>
                      <a:r>
                        <a:rPr lang="en-US" sz="2000" dirty="0"/>
                        <a:t>How might the image make others feel?</a:t>
                      </a:r>
                    </a:p>
                  </a:txBody>
                  <a:tcPr/>
                </a:tc>
                <a:tc>
                  <a:txBody>
                    <a:bodyPr/>
                    <a:lstStyle/>
                    <a:p>
                      <a:r>
                        <a:rPr lang="en-US" sz="2000" dirty="0"/>
                        <a:t>Do you have any questions about the image?</a:t>
                      </a:r>
                    </a:p>
                  </a:txBody>
                  <a:tcPr/>
                </a:tc>
                <a:extLst>
                  <a:ext uri="{0D108BD9-81ED-4DB2-BD59-A6C34878D82A}">
                    <a16:rowId xmlns:a16="http://schemas.microsoft.com/office/drawing/2014/main" val="2106678628"/>
                  </a:ext>
                </a:extLst>
              </a:tr>
              <a:tr h="416007">
                <a:tc>
                  <a:txBody>
                    <a:bodyPr/>
                    <a:lstStyle/>
                    <a:p>
                      <a:r>
                        <a:rPr lang="en-US" sz="2000" dirty="0"/>
                        <a:t>Happy</a:t>
                      </a:r>
                    </a:p>
                  </a:txBody>
                  <a:tcPr/>
                </a:tc>
                <a:tc>
                  <a:txBody>
                    <a:bodyPr/>
                    <a:lstStyle/>
                    <a:p>
                      <a:r>
                        <a:rPr lang="en-US" sz="2000" dirty="0"/>
                        <a:t>Locals</a:t>
                      </a:r>
                    </a:p>
                  </a:txBody>
                  <a:tcPr/>
                </a:tc>
                <a:tc>
                  <a:txBody>
                    <a:bodyPr/>
                    <a:lstStyle/>
                    <a:p>
                      <a:r>
                        <a:rPr lang="en-US" sz="2000" dirty="0"/>
                        <a:t>Where was it taken?</a:t>
                      </a:r>
                    </a:p>
                  </a:txBody>
                  <a:tcPr/>
                </a:tc>
                <a:extLst>
                  <a:ext uri="{0D108BD9-81ED-4DB2-BD59-A6C34878D82A}">
                    <a16:rowId xmlns:a16="http://schemas.microsoft.com/office/drawing/2014/main" val="3535785436"/>
                  </a:ext>
                </a:extLst>
              </a:tr>
              <a:tr h="736012">
                <a:tc>
                  <a:txBody>
                    <a:bodyPr/>
                    <a:lstStyle/>
                    <a:p>
                      <a:r>
                        <a:rPr lang="en-US" sz="2000" dirty="0"/>
                        <a:t>Sad</a:t>
                      </a:r>
                    </a:p>
                  </a:txBody>
                  <a:tcPr/>
                </a:tc>
                <a:tc>
                  <a:txBody>
                    <a:bodyPr/>
                    <a:lstStyle/>
                    <a:p>
                      <a:r>
                        <a:rPr lang="en-US" sz="2000" dirty="0"/>
                        <a:t>Those from a country that contributes more to climate change</a:t>
                      </a:r>
                    </a:p>
                  </a:txBody>
                  <a:tcPr/>
                </a:tc>
                <a:tc>
                  <a:txBody>
                    <a:bodyPr/>
                    <a:lstStyle/>
                    <a:p>
                      <a:r>
                        <a:rPr lang="en-US" sz="2000" dirty="0"/>
                        <a:t>Who lives there?</a:t>
                      </a:r>
                    </a:p>
                  </a:txBody>
                  <a:tcPr/>
                </a:tc>
                <a:extLst>
                  <a:ext uri="{0D108BD9-81ED-4DB2-BD59-A6C34878D82A}">
                    <a16:rowId xmlns:a16="http://schemas.microsoft.com/office/drawing/2014/main" val="2665039141"/>
                  </a:ext>
                </a:extLst>
              </a:tr>
              <a:tr h="416007">
                <a:tc>
                  <a:txBody>
                    <a:bodyPr/>
                    <a:lstStyle/>
                    <a:p>
                      <a:r>
                        <a:rPr lang="en-US" sz="2000" dirty="0"/>
                        <a:t>Worried</a:t>
                      </a:r>
                    </a:p>
                  </a:txBody>
                  <a:tcPr/>
                </a:tc>
                <a:tc>
                  <a:txBody>
                    <a:bodyPr/>
                    <a:lstStyle/>
                    <a:p>
                      <a:r>
                        <a:rPr lang="en-US" sz="2000" dirty="0"/>
                        <a:t>World leaders</a:t>
                      </a:r>
                    </a:p>
                  </a:txBody>
                  <a:tcPr/>
                </a:tc>
                <a:tc>
                  <a:txBody>
                    <a:bodyPr/>
                    <a:lstStyle/>
                    <a:p>
                      <a:r>
                        <a:rPr lang="en-US" sz="2000" dirty="0"/>
                        <a:t>When was it taken?</a:t>
                      </a:r>
                    </a:p>
                  </a:txBody>
                  <a:tcPr/>
                </a:tc>
                <a:extLst>
                  <a:ext uri="{0D108BD9-81ED-4DB2-BD59-A6C34878D82A}">
                    <a16:rowId xmlns:a16="http://schemas.microsoft.com/office/drawing/2014/main" val="1869068986"/>
                  </a:ext>
                </a:extLst>
              </a:tr>
              <a:tr h="416007">
                <a:tc>
                  <a:txBody>
                    <a:bodyPr/>
                    <a:lstStyle/>
                    <a:p>
                      <a:pPr lvl="0">
                        <a:buNone/>
                      </a:pPr>
                      <a:r>
                        <a:rPr lang="en-US" sz="2000" dirty="0"/>
                        <a:t>Hopeful</a:t>
                      </a:r>
                    </a:p>
                  </a:txBody>
                  <a:tcPr/>
                </a:tc>
                <a:tc>
                  <a:txBody>
                    <a:bodyPr/>
                    <a:lstStyle/>
                    <a:p>
                      <a:pPr lvl="0">
                        <a:buNone/>
                      </a:pPr>
                      <a:r>
                        <a:rPr lang="en-US" sz="2000" dirty="0"/>
                        <a:t>Theists</a:t>
                      </a:r>
                    </a:p>
                  </a:txBody>
                  <a:tcPr/>
                </a:tc>
                <a:tc>
                  <a:txBody>
                    <a:bodyPr/>
                    <a:lstStyle/>
                    <a:p>
                      <a:pPr lvl="0">
                        <a:buNone/>
                      </a:pPr>
                      <a:endParaRPr lang="en-US" sz="2000" dirty="0"/>
                    </a:p>
                  </a:txBody>
                  <a:tcPr/>
                </a:tc>
                <a:extLst>
                  <a:ext uri="{0D108BD9-81ED-4DB2-BD59-A6C34878D82A}">
                    <a16:rowId xmlns:a16="http://schemas.microsoft.com/office/drawing/2014/main" val="2642709146"/>
                  </a:ext>
                </a:extLst>
              </a:tr>
              <a:tr h="416007">
                <a:tc>
                  <a:txBody>
                    <a:bodyPr/>
                    <a:lstStyle/>
                    <a:p>
                      <a:r>
                        <a:rPr lang="en-US" sz="2000" dirty="0"/>
                        <a:t>Peaceful</a:t>
                      </a:r>
                    </a:p>
                  </a:txBody>
                  <a:tcPr/>
                </a:tc>
                <a:tc>
                  <a:txBody>
                    <a:bodyPr/>
                    <a:lstStyle/>
                    <a:p>
                      <a:r>
                        <a:rPr lang="en-US" sz="2000" dirty="0"/>
                        <a:t>Older and past generations </a:t>
                      </a:r>
                    </a:p>
                  </a:txBody>
                  <a:tcPr/>
                </a:tc>
                <a:tc>
                  <a:txBody>
                    <a:bodyPr/>
                    <a:lstStyle/>
                    <a:p>
                      <a:r>
                        <a:rPr lang="en-US" sz="2000" dirty="0"/>
                        <a:t>What can be done to improve it?</a:t>
                      </a:r>
                    </a:p>
                  </a:txBody>
                  <a:tcPr/>
                </a:tc>
                <a:extLst>
                  <a:ext uri="{0D108BD9-81ED-4DB2-BD59-A6C34878D82A}">
                    <a16:rowId xmlns:a16="http://schemas.microsoft.com/office/drawing/2014/main" val="274488367"/>
                  </a:ext>
                </a:extLst>
              </a:tr>
              <a:tr h="736012">
                <a:tc>
                  <a:txBody>
                    <a:bodyPr/>
                    <a:lstStyle/>
                    <a:p>
                      <a:r>
                        <a:rPr lang="en-US" sz="2000" dirty="0"/>
                        <a:t>Angry</a:t>
                      </a:r>
                    </a:p>
                  </a:txBody>
                  <a:tcPr/>
                </a:tc>
                <a:tc>
                  <a:txBody>
                    <a:bodyPr/>
                    <a:lstStyle/>
                    <a:p>
                      <a:r>
                        <a:rPr lang="en-US" sz="2000" dirty="0"/>
                        <a:t>Future generations</a:t>
                      </a:r>
                    </a:p>
                  </a:txBody>
                  <a:tcPr/>
                </a:tc>
                <a:tc>
                  <a:txBody>
                    <a:bodyPr/>
                    <a:lstStyle/>
                    <a:p>
                      <a:r>
                        <a:rPr lang="en-US" sz="2000" dirty="0"/>
                        <a:t>What caused the event captured in the image?</a:t>
                      </a:r>
                    </a:p>
                  </a:txBody>
                  <a:tcPr/>
                </a:tc>
                <a:extLst>
                  <a:ext uri="{0D108BD9-81ED-4DB2-BD59-A6C34878D82A}">
                    <a16:rowId xmlns:a16="http://schemas.microsoft.com/office/drawing/2014/main" val="3494956982"/>
                  </a:ext>
                </a:extLst>
              </a:tr>
              <a:tr h="416007">
                <a:tc>
                  <a:txBody>
                    <a:bodyPr/>
                    <a:lstStyle/>
                    <a:p>
                      <a:pPr lvl="0">
                        <a:buNone/>
                      </a:pPr>
                      <a:r>
                        <a:rPr lang="en-US" sz="2000" dirty="0"/>
                        <a:t>Confused</a:t>
                      </a:r>
                    </a:p>
                  </a:txBody>
                  <a:tcPr/>
                </a:tc>
                <a:tc>
                  <a:txBody>
                    <a:bodyPr/>
                    <a:lstStyle/>
                    <a:p>
                      <a:pPr lvl="0">
                        <a:buNone/>
                      </a:pPr>
                      <a:r>
                        <a:rPr lang="en-US" sz="2000" dirty="0"/>
                        <a:t>Animals</a:t>
                      </a:r>
                    </a:p>
                  </a:txBody>
                  <a:tcPr/>
                </a:tc>
                <a:tc>
                  <a:txBody>
                    <a:bodyPr/>
                    <a:lstStyle/>
                    <a:p>
                      <a:pPr lvl="0">
                        <a:buNone/>
                      </a:pPr>
                      <a:r>
                        <a:rPr lang="en-US" sz="2000" dirty="0"/>
                        <a:t>What happened next?</a:t>
                      </a:r>
                    </a:p>
                  </a:txBody>
                  <a:tcPr/>
                </a:tc>
                <a:extLst>
                  <a:ext uri="{0D108BD9-81ED-4DB2-BD59-A6C34878D82A}">
                    <a16:rowId xmlns:a16="http://schemas.microsoft.com/office/drawing/2014/main" val="3854413339"/>
                  </a:ext>
                </a:extLst>
              </a:tr>
              <a:tr h="416007">
                <a:tc>
                  <a:txBody>
                    <a:bodyPr/>
                    <a:lstStyle/>
                    <a:p>
                      <a:pPr lvl="0">
                        <a:buNone/>
                      </a:pPr>
                      <a:r>
                        <a:rPr lang="en-US" sz="2000" dirty="0"/>
                        <a:t>...</a:t>
                      </a:r>
                    </a:p>
                  </a:txBody>
                  <a:tcPr/>
                </a:tc>
                <a:tc>
                  <a:txBody>
                    <a:bodyPr/>
                    <a:lstStyle/>
                    <a:p>
                      <a:pPr lvl="0">
                        <a:buNone/>
                      </a:pPr>
                      <a:r>
                        <a:rPr lang="en-US" sz="2000" dirty="0"/>
                        <a:t>...</a:t>
                      </a:r>
                    </a:p>
                  </a:txBody>
                  <a:tcPr/>
                </a:tc>
                <a:tc>
                  <a:txBody>
                    <a:bodyPr/>
                    <a:lstStyle/>
                    <a:p>
                      <a:pPr lvl="0">
                        <a:buNone/>
                      </a:pPr>
                      <a:r>
                        <a:rPr lang="en-US" sz="2000" dirty="0"/>
                        <a:t>...</a:t>
                      </a:r>
                    </a:p>
                  </a:txBody>
                  <a:tcPr/>
                </a:tc>
                <a:extLst>
                  <a:ext uri="{0D108BD9-81ED-4DB2-BD59-A6C34878D82A}">
                    <a16:rowId xmlns:a16="http://schemas.microsoft.com/office/drawing/2014/main" val="1734440218"/>
                  </a:ext>
                </a:extLst>
              </a:tr>
            </a:tbl>
          </a:graphicData>
        </a:graphic>
      </p:graphicFrame>
    </p:spTree>
    <p:extLst>
      <p:ext uri="{BB962C8B-B14F-4D97-AF65-F5344CB8AC3E}">
        <p14:creationId xmlns:p14="http://schemas.microsoft.com/office/powerpoint/2010/main" val="3024741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75455F0-D484-8DA2-0028-1405766C9A6E}"/>
              </a:ext>
            </a:extLst>
          </p:cNvPr>
          <p:cNvPicPr>
            <a:picLocks noChangeAspect="1"/>
          </p:cNvPicPr>
          <p:nvPr/>
        </p:nvPicPr>
        <p:blipFill rotWithShape="1">
          <a:blip r:embed="rId2"/>
          <a:srcRect b="20495"/>
          <a:stretch/>
        </p:blipFill>
        <p:spPr>
          <a:xfrm>
            <a:off x="20" y="10"/>
            <a:ext cx="12191980" cy="6857990"/>
          </a:xfrm>
          <a:prstGeom prst="rect">
            <a:avLst/>
          </a:prstGeom>
        </p:spPr>
      </p:pic>
    </p:spTree>
    <p:extLst>
      <p:ext uri="{BB962C8B-B14F-4D97-AF65-F5344CB8AC3E}">
        <p14:creationId xmlns:p14="http://schemas.microsoft.com/office/powerpoint/2010/main" val="2090012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outdoor, sky, shore&#10;&#10;Description automatically generated">
            <a:extLst>
              <a:ext uri="{FF2B5EF4-FFF2-40B4-BE49-F238E27FC236}">
                <a16:creationId xmlns:a16="http://schemas.microsoft.com/office/drawing/2014/main" id="{16ABFF76-BF3F-F177-588E-9B32434718A6}"/>
              </a:ext>
            </a:extLst>
          </p:cNvPr>
          <p:cNvPicPr>
            <a:picLocks noChangeAspect="1"/>
          </p:cNvPicPr>
          <p:nvPr/>
        </p:nvPicPr>
        <p:blipFill rotWithShape="1">
          <a:blip r:embed="rId2"/>
          <a:srcRect t="3261" b="12469"/>
          <a:stretch/>
        </p:blipFill>
        <p:spPr>
          <a:xfrm>
            <a:off x="20" y="10"/>
            <a:ext cx="12191980" cy="6857990"/>
          </a:xfrm>
          <a:prstGeom prst="rect">
            <a:avLst/>
          </a:prstGeom>
        </p:spPr>
      </p:pic>
    </p:spTree>
    <p:extLst>
      <p:ext uri="{BB962C8B-B14F-4D97-AF65-F5344CB8AC3E}">
        <p14:creationId xmlns:p14="http://schemas.microsoft.com/office/powerpoint/2010/main" val="891290712"/>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E95BC4F39845D47B5370951D0970CA2" ma:contentTypeVersion="2" ma:contentTypeDescription="Create a new document." ma:contentTypeScope="" ma:versionID="79db4100240df894d6ad20ca21d2fb65">
  <xsd:schema xmlns:xsd="http://www.w3.org/2001/XMLSchema" xmlns:xs="http://www.w3.org/2001/XMLSchema" xmlns:p="http://schemas.microsoft.com/office/2006/metadata/properties" xmlns:ns3="ec43497f-d029-4d34-a78b-9aa05495befb" targetNamespace="http://schemas.microsoft.com/office/2006/metadata/properties" ma:root="true" ma:fieldsID="bedaef335306f8d15c68cf83220977ad" ns3:_="">
    <xsd:import namespace="ec43497f-d029-4d34-a78b-9aa05495befb"/>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3497f-d029-4d34-a78b-9aa05495be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0AD7AE-33CB-4B7F-A0BD-199CDFA81BA3}">
  <ds:schemaRefs>
    <ds:schemaRef ds:uri="http://schemas.microsoft.com/sharepoint/v3/contenttype/forms"/>
  </ds:schemaRefs>
</ds:datastoreItem>
</file>

<file path=customXml/itemProps2.xml><?xml version="1.0" encoding="utf-8"?>
<ds:datastoreItem xmlns:ds="http://schemas.openxmlformats.org/officeDocument/2006/customXml" ds:itemID="{67F72D2E-0C21-432C-82DF-5D495C01C7E7}">
  <ds:schemaRefs>
    <ds:schemaRef ds:uri="ec43497f-d029-4d34-a78b-9aa05495bef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C9AEA29-D33D-4994-89E6-5F3A0F9979D7}">
  <ds:schemaRefs>
    <ds:schemaRef ds:uri="ec43497f-d029-4d34-a78b-9aa05495be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Metropolitan</Template>
  <Application>Microsoft Office PowerPoint</Application>
  <PresentationFormat>Widescreen</PresentationFormat>
  <Slides>15</Slides>
  <Notes>3</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Metropolitan</vt:lpstr>
      <vt:lpstr>Climate change and eco-anxiety</vt:lpstr>
      <vt:lpstr>PowerPoint Presentation</vt:lpstr>
      <vt:lpstr>PowerPoint Presentation</vt:lpstr>
      <vt:lpstr>Think-Pair-Share: Why are our emotions affected by the state of the planet?</vt:lpstr>
      <vt:lpstr>PowerPoint Presentation</vt:lpstr>
      <vt:lpstr>PowerPoint Presentation</vt:lpstr>
      <vt:lpstr>How do the images make you feel? How might the images make others feel?</vt:lpstr>
      <vt:lpstr>PowerPoint Presentation</vt:lpstr>
      <vt:lpstr>PowerPoint Presentation</vt:lpstr>
      <vt:lpstr>PowerPoint Presentation</vt:lpstr>
      <vt:lpstr>PowerPoint Presentation</vt:lpstr>
      <vt:lpstr>PowerPoint Presentation</vt:lpstr>
      <vt:lpstr>PowerPoint Presentation</vt:lpstr>
      <vt:lpstr>I need advice about my climate emotions!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Listening to my climate emotions</dc:title>
  <dc:creator>Hannah Harrison</dc:creator>
  <cp:revision>230</cp:revision>
  <dcterms:created xsi:type="dcterms:W3CDTF">2022-08-07T12:12:14Z</dcterms:created>
  <dcterms:modified xsi:type="dcterms:W3CDTF">2023-05-16T09:55:17Z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0x0101003E95BC4F39845D47B5370951D0970CA2</vt:lpwstr>
  </property>
</Properties>
</file>