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  <p:sldMasterId id="2147483852" r:id="rId5"/>
  </p:sldMasterIdLst>
  <p:sldIdLst>
    <p:sldId id="256" r:id="rId6"/>
    <p:sldId id="274" r:id="rId7"/>
    <p:sldId id="282" r:id="rId8"/>
    <p:sldId id="281" r:id="rId9"/>
    <p:sldId id="273" r:id="rId10"/>
    <p:sldId id="279" r:id="rId11"/>
    <p:sldId id="261" r:id="rId12"/>
    <p:sldId id="260" r:id="rId13"/>
    <p:sldId id="262" r:id="rId14"/>
    <p:sldId id="271" r:id="rId15"/>
    <p:sldId id="270" r:id="rId16"/>
    <p:sldId id="265" r:id="rId17"/>
    <p:sldId id="267" r:id="rId18"/>
    <p:sldId id="2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2EA0D-D10F-1969-0240-00FF6A22B77E}" v="116" dt="2022-08-16T11:35:24.197"/>
    <p1510:client id="{4666A041-AABF-F968-EC3F-1821F3125EF7}" v="2" dt="2022-11-07T11:38:34.900"/>
    <p1510:client id="{4850C843-6A58-BA83-779D-8C80A2C313A8}" v="1" dt="2022-08-12T10:10:57.019"/>
    <p1510:client id="{661B84AF-1FCC-FD99-CA11-3A49ABC04547}" v="196" dt="2022-08-19T10:54:04.805"/>
    <p1510:client id="{6DAB0353-0DCE-6BE8-73E0-B8F4E9C950CB}" v="5" dt="2022-08-11T16:45:02.758"/>
    <p1510:client id="{740A7ED9-D47B-0232-AA71-5AF5E1D2D13C}" v="36" dt="2022-08-09T09:19:27.424"/>
    <p1510:client id="{7C387F28-B471-74D9-8441-CC83D08ED26D}" v="94" dt="2022-08-08T09:54:34.366"/>
    <p1510:client id="{7E6D0731-7202-8EB1-0CDF-8F96B730B452}" v="253" dt="2022-08-26T10:28:45.115"/>
    <p1510:client id="{82D19971-D3E2-12D1-E945-74BF946340ED}" v="166" dt="2022-08-09T09:53:15.258"/>
    <p1510:client id="{8701F421-7E08-45CD-B0F9-7A3ED70D3AB4}" v="7" dt="2022-08-07T19:27:42.826"/>
    <p1510:client id="{8D1843D8-93F2-4D1B-7F6D-6AFA28F38799}" v="48" dt="2022-09-06T10:06:36.462"/>
    <p1510:client id="{9475D1C3-5777-24F0-D19E-AB2221669CE3}" v="78" dt="2022-09-05T09:42:03.818"/>
    <p1510:client id="{AA70188A-E2E5-76BF-A5EF-1BA4A52E1A26}" v="21" dt="2022-08-09T10:58:35.037"/>
    <p1510:client id="{B07D5CA4-6E1C-7D1B-6041-E1994981C490}" v="24" dt="2022-11-07T14:02:05.957"/>
    <p1510:client id="{EFEF6C13-F931-67DD-C42C-B00DA992E237}" v="93" dt="2022-08-08T10:13:12.169"/>
    <p1510:client id="{F0C5930B-3122-D861-5805-02A4B86D1D9F}" v="1" dt="2022-11-07T10:57:54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d4bec792bc8462329f07e243c2fd07909485775f1af8854f84a76c37b2e5014b::" providerId="AD" clId="Web-{4666A041-AABF-F968-EC3F-1821F3125EF7}"/>
    <pc:docChg chg="delSld modSld">
      <pc:chgData name="Guest User" userId="S::urn:spo:anon#d4bec792bc8462329f07e243c2fd07909485775f1af8854f84a76c37b2e5014b::" providerId="AD" clId="Web-{4666A041-AABF-F968-EC3F-1821F3125EF7}" dt="2022-11-07T11:38:34.900" v="1"/>
      <pc:docMkLst>
        <pc:docMk/>
      </pc:docMkLst>
      <pc:sldChg chg="modSp del">
        <pc:chgData name="Guest User" userId="S::urn:spo:anon#d4bec792bc8462329f07e243c2fd07909485775f1af8854f84a76c37b2e5014b::" providerId="AD" clId="Web-{4666A041-AABF-F968-EC3F-1821F3125EF7}" dt="2022-11-07T11:38:34.900" v="1"/>
        <pc:sldMkLst>
          <pc:docMk/>
          <pc:sldMk cId="2017930710" sldId="266"/>
        </pc:sldMkLst>
        <pc:spChg chg="mod">
          <ac:chgData name="Guest User" userId="S::urn:spo:anon#d4bec792bc8462329f07e243c2fd07909485775f1af8854f84a76c37b2e5014b::" providerId="AD" clId="Web-{4666A041-AABF-F968-EC3F-1821F3125EF7}" dt="2022-11-07T11:38:33.744" v="0" actId="20577"/>
          <ac:spMkLst>
            <pc:docMk/>
            <pc:sldMk cId="2017930710" sldId="266"/>
            <ac:spMk id="3" creationId="{04101D11-88BD-8CB7-DE93-3DE6BB45242E}"/>
          </ac:spMkLst>
        </pc:spChg>
      </pc:sldChg>
    </pc:docChg>
  </pc:docChgLst>
  <pc:docChgLst>
    <pc:chgData name="Hannah Harrison" userId="S::hannahh@gsm.cam.ac.uk::57b5412e-fd5d-4d9d-adbb-0ced306b7b45" providerId="AD" clId="Web-{8D1843D8-93F2-4D1B-7F6D-6AFA28F38799}"/>
    <pc:docChg chg="addSld modSld sldOrd">
      <pc:chgData name="Hannah Harrison" userId="S::hannahh@gsm.cam.ac.uk::57b5412e-fd5d-4d9d-adbb-0ced306b7b45" providerId="AD" clId="Web-{8D1843D8-93F2-4D1B-7F6D-6AFA28F38799}" dt="2022-09-06T10:06:36.337" v="46"/>
      <pc:docMkLst>
        <pc:docMk/>
      </pc:docMkLst>
      <pc:sldChg chg="addSp modSp addAnim modAnim">
        <pc:chgData name="Hannah Harrison" userId="S::hannahh@gsm.cam.ac.uk::57b5412e-fd5d-4d9d-adbb-0ced306b7b45" providerId="AD" clId="Web-{8D1843D8-93F2-4D1B-7F6D-6AFA28F38799}" dt="2022-09-06T10:06:36.337" v="46"/>
        <pc:sldMkLst>
          <pc:docMk/>
          <pc:sldMk cId="1645791958" sldId="265"/>
        </pc:sldMkLst>
        <pc:spChg chg="add mod">
          <ac:chgData name="Hannah Harrison" userId="S::hannahh@gsm.cam.ac.uk::57b5412e-fd5d-4d9d-adbb-0ced306b7b45" providerId="AD" clId="Web-{8D1843D8-93F2-4D1B-7F6D-6AFA28F38799}" dt="2022-09-06T10:06:35.009" v="44" actId="20577"/>
          <ac:spMkLst>
            <pc:docMk/>
            <pc:sldMk cId="1645791958" sldId="265"/>
            <ac:spMk id="3" creationId="{DC25A0BF-9421-5ACF-E85A-706ED3E6918B}"/>
          </ac:spMkLst>
        </pc:spChg>
      </pc:sldChg>
      <pc:sldChg chg="addAnim modAnim">
        <pc:chgData name="Hannah Harrison" userId="S::hannahh@gsm.cam.ac.uk::57b5412e-fd5d-4d9d-adbb-0ced306b7b45" providerId="AD" clId="Web-{8D1843D8-93F2-4D1B-7F6D-6AFA28F38799}" dt="2022-09-06T10:02:55.846" v="10"/>
        <pc:sldMkLst>
          <pc:docMk/>
          <pc:sldMk cId="3775327326" sldId="279"/>
        </pc:sldMkLst>
      </pc:sldChg>
      <pc:sldChg chg="delSp modSp add ord replId">
        <pc:chgData name="Hannah Harrison" userId="S::hannahh@gsm.cam.ac.uk::57b5412e-fd5d-4d9d-adbb-0ced306b7b45" providerId="AD" clId="Web-{8D1843D8-93F2-4D1B-7F6D-6AFA28F38799}" dt="2022-09-06T08:29:16.088" v="6" actId="20577"/>
        <pc:sldMkLst>
          <pc:docMk/>
          <pc:sldMk cId="2018094255" sldId="282"/>
        </pc:sldMkLst>
        <pc:spChg chg="mod">
          <ac:chgData name="Hannah Harrison" userId="S::hannahh@gsm.cam.ac.uk::57b5412e-fd5d-4d9d-adbb-0ced306b7b45" providerId="AD" clId="Web-{8D1843D8-93F2-4D1B-7F6D-6AFA28F38799}" dt="2022-09-06T08:29:16.088" v="6" actId="20577"/>
          <ac:spMkLst>
            <pc:docMk/>
            <pc:sldMk cId="2018094255" sldId="282"/>
            <ac:spMk id="2" creationId="{9F503B76-287B-4B07-D07C-C603292CC628}"/>
          </ac:spMkLst>
        </pc:spChg>
        <pc:spChg chg="del">
          <ac:chgData name="Hannah Harrison" userId="S::hannahh@gsm.cam.ac.uk::57b5412e-fd5d-4d9d-adbb-0ced306b7b45" providerId="AD" clId="Web-{8D1843D8-93F2-4D1B-7F6D-6AFA28F38799}" dt="2022-09-06T08:29:12.525" v="5"/>
          <ac:spMkLst>
            <pc:docMk/>
            <pc:sldMk cId="2018094255" sldId="282"/>
            <ac:spMk id="8" creationId="{48CACDD7-C494-68CD-8BEC-B092374B6BDD}"/>
          </ac:spMkLst>
        </pc:spChg>
        <pc:spChg chg="del">
          <ac:chgData name="Hannah Harrison" userId="S::hannahh@gsm.cam.ac.uk::57b5412e-fd5d-4d9d-adbb-0ced306b7b45" providerId="AD" clId="Web-{8D1843D8-93F2-4D1B-7F6D-6AFA28F38799}" dt="2022-09-06T08:29:11.603" v="4"/>
          <ac:spMkLst>
            <pc:docMk/>
            <pc:sldMk cId="2018094255" sldId="282"/>
            <ac:spMk id="10" creationId="{EA995DA8-10B4-5A46-29F6-78D0DE26C6AA}"/>
          </ac:spMkLst>
        </pc:spChg>
        <pc:spChg chg="del">
          <ac:chgData name="Hannah Harrison" userId="S::hannahh@gsm.cam.ac.uk::57b5412e-fd5d-4d9d-adbb-0ced306b7b45" providerId="AD" clId="Web-{8D1843D8-93F2-4D1B-7F6D-6AFA28F38799}" dt="2022-09-06T08:29:09.478" v="2"/>
          <ac:spMkLst>
            <pc:docMk/>
            <pc:sldMk cId="2018094255" sldId="282"/>
            <ac:spMk id="12" creationId="{1752F537-109F-E7ED-39D4-79F40657BC01}"/>
          </ac:spMkLst>
        </pc:spChg>
        <pc:spChg chg="del">
          <ac:chgData name="Hannah Harrison" userId="S::hannahh@gsm.cam.ac.uk::57b5412e-fd5d-4d9d-adbb-0ced306b7b45" providerId="AD" clId="Web-{8D1843D8-93F2-4D1B-7F6D-6AFA28F38799}" dt="2022-09-06T08:29:10.884" v="3"/>
          <ac:spMkLst>
            <pc:docMk/>
            <pc:sldMk cId="2018094255" sldId="282"/>
            <ac:spMk id="13" creationId="{9122E630-2910-3BB4-3B2D-BFDF45A5565E}"/>
          </ac:spMkLst>
        </pc:spChg>
      </pc:sldChg>
    </pc:docChg>
  </pc:docChgLst>
  <pc:docChgLst>
    <pc:chgData name="Guest User" userId="S::urn:spo:anon#d4bec792bc8462329f07e243c2fd07909485775f1af8854f84a76c37b2e5014b::" providerId="AD" clId="Web-{F0C5930B-3122-D861-5805-02A4B86D1D9F}"/>
    <pc:docChg chg="delSld">
      <pc:chgData name="Guest User" userId="S::urn:spo:anon#d4bec792bc8462329f07e243c2fd07909485775f1af8854f84a76c37b2e5014b::" providerId="AD" clId="Web-{F0C5930B-3122-D861-5805-02A4B86D1D9F}" dt="2022-11-07T10:57:54.142" v="0"/>
      <pc:docMkLst>
        <pc:docMk/>
      </pc:docMkLst>
      <pc:sldChg chg="del">
        <pc:chgData name="Guest User" userId="S::urn:spo:anon#d4bec792bc8462329f07e243c2fd07909485775f1af8854f84a76c37b2e5014b::" providerId="AD" clId="Web-{F0C5930B-3122-D861-5805-02A4B86D1D9F}" dt="2022-11-07T10:57:54.142" v="0"/>
        <pc:sldMkLst>
          <pc:docMk/>
          <pc:sldMk cId="3400498376" sldId="263"/>
        </pc:sldMkLst>
      </pc:sldChg>
    </pc:docChg>
  </pc:docChgLst>
  <pc:docChgLst>
    <pc:chgData name="Hannah Harrison" userId="S::hannahh@gsm.cam.ac.uk::57b5412e-fd5d-4d9d-adbb-0ced306b7b45" providerId="AD" clId="Web-{661B84AF-1FCC-FD99-CA11-3A49ABC04547}"/>
    <pc:docChg chg="addSld delSld modSld sldOrd">
      <pc:chgData name="Hannah Harrison" userId="S::hannahh@gsm.cam.ac.uk::57b5412e-fd5d-4d9d-adbb-0ced306b7b45" providerId="AD" clId="Web-{661B84AF-1FCC-FD99-CA11-3A49ABC04547}" dt="2022-08-19T10:54:04.805" v="273" actId="1076"/>
      <pc:docMkLst>
        <pc:docMk/>
      </pc:docMkLst>
      <pc:sldChg chg="addSp modSp mod ord setBg">
        <pc:chgData name="Hannah Harrison" userId="S::hannahh@gsm.cam.ac.uk::57b5412e-fd5d-4d9d-adbb-0ced306b7b45" providerId="AD" clId="Web-{661B84AF-1FCC-FD99-CA11-3A49ABC04547}" dt="2022-08-19T10:54:04.805" v="273" actId="1076"/>
        <pc:sldMkLst>
          <pc:docMk/>
          <pc:sldMk cId="3400498376" sldId="263"/>
        </pc:sldMkLst>
        <pc:spChg chg="mod">
          <ac:chgData name="Hannah Harrison" userId="S::hannahh@gsm.cam.ac.uk::57b5412e-fd5d-4d9d-adbb-0ced306b7b45" providerId="AD" clId="Web-{661B84AF-1FCC-FD99-CA11-3A49ABC04547}" dt="2022-08-19T10:54:04.805" v="273" actId="1076"/>
          <ac:spMkLst>
            <pc:docMk/>
            <pc:sldMk cId="3400498376" sldId="263"/>
            <ac:spMk id="2" creationId="{FDC651C2-1A5F-3E1A-92BF-D10A9CF876C2}"/>
          </ac:spMkLst>
        </pc:spChg>
        <pc:spChg chg="add">
          <ac:chgData name="Hannah Harrison" userId="S::hannahh@gsm.cam.ac.uk::57b5412e-fd5d-4d9d-adbb-0ced306b7b45" providerId="AD" clId="Web-{661B84AF-1FCC-FD99-CA11-3A49ABC04547}" dt="2022-08-19T10:53:50.960" v="271"/>
          <ac:spMkLst>
            <pc:docMk/>
            <pc:sldMk cId="3400498376" sldId="263"/>
            <ac:spMk id="9" creationId="{82924B52-220D-4707-B2E6-A7C68D8DD9CF}"/>
          </ac:spMkLst>
        </pc:spChg>
        <pc:picChg chg="add mod">
          <ac:chgData name="Hannah Harrison" userId="S::hannahh@gsm.cam.ac.uk::57b5412e-fd5d-4d9d-adbb-0ced306b7b45" providerId="AD" clId="Web-{661B84AF-1FCC-FD99-CA11-3A49ABC04547}" dt="2022-08-19T10:53:50.960" v="271"/>
          <ac:picMkLst>
            <pc:docMk/>
            <pc:sldMk cId="3400498376" sldId="263"/>
            <ac:picMk id="3" creationId="{047FBD44-66A1-F956-4343-82B0F8BD09D6}"/>
          </ac:picMkLst>
        </pc:picChg>
        <pc:picChg chg="add mod">
          <ac:chgData name="Hannah Harrison" userId="S::hannahh@gsm.cam.ac.uk::57b5412e-fd5d-4d9d-adbb-0ced306b7b45" providerId="AD" clId="Web-{661B84AF-1FCC-FD99-CA11-3A49ABC04547}" dt="2022-08-19T10:53:50.960" v="271"/>
          <ac:picMkLst>
            <pc:docMk/>
            <pc:sldMk cId="3400498376" sldId="263"/>
            <ac:picMk id="4" creationId="{F293DC6E-F763-AB5E-8282-4095E0C53C4C}"/>
          </ac:picMkLst>
        </pc:picChg>
      </pc:sldChg>
      <pc:sldChg chg="del">
        <pc:chgData name="Hannah Harrison" userId="S::hannahh@gsm.cam.ac.uk::57b5412e-fd5d-4d9d-adbb-0ced306b7b45" providerId="AD" clId="Web-{661B84AF-1FCC-FD99-CA11-3A49ABC04547}" dt="2022-08-19T10:18:17.497" v="191"/>
        <pc:sldMkLst>
          <pc:docMk/>
          <pc:sldMk cId="2120179516" sldId="272"/>
        </pc:sldMkLst>
      </pc:sldChg>
      <pc:sldChg chg="addSp delSp modSp addAnim delAnim modAnim">
        <pc:chgData name="Hannah Harrison" userId="S::hannahh@gsm.cam.ac.uk::57b5412e-fd5d-4d9d-adbb-0ced306b7b45" providerId="AD" clId="Web-{661B84AF-1FCC-FD99-CA11-3A49ABC04547}" dt="2022-08-19T10:13:54.944" v="100"/>
        <pc:sldMkLst>
          <pc:docMk/>
          <pc:sldMk cId="1510310273" sldId="273"/>
        </pc:sldMkLst>
        <pc:picChg chg="add mod">
          <ac:chgData name="Hannah Harrison" userId="S::hannahh@gsm.cam.ac.uk::57b5412e-fd5d-4d9d-adbb-0ced306b7b45" providerId="AD" clId="Web-{661B84AF-1FCC-FD99-CA11-3A49ABC04547}" dt="2022-08-19T10:11:36.127" v="93" actId="14100"/>
          <ac:picMkLst>
            <pc:docMk/>
            <pc:sldMk cId="1510310273" sldId="273"/>
            <ac:picMk id="3" creationId="{828C98E8-B384-99CE-EB6C-D146B43AF9C4}"/>
          </ac:picMkLst>
        </pc:picChg>
        <pc:picChg chg="add del mod">
          <ac:chgData name="Hannah Harrison" userId="S::hannahh@gsm.cam.ac.uk::57b5412e-fd5d-4d9d-adbb-0ced306b7b45" providerId="AD" clId="Web-{661B84AF-1FCC-FD99-CA11-3A49ABC04547}" dt="2022-08-19T10:13:54.944" v="100"/>
          <ac:picMkLst>
            <pc:docMk/>
            <pc:sldMk cId="1510310273" sldId="273"/>
            <ac:picMk id="4" creationId="{4F19D560-059F-4E09-A5E3-4F85AF1B7EBB}"/>
          </ac:picMkLst>
        </pc:picChg>
      </pc:sldChg>
      <pc:sldChg chg="addSp delSp modSp">
        <pc:chgData name="Hannah Harrison" userId="S::hannahh@gsm.cam.ac.uk::57b5412e-fd5d-4d9d-adbb-0ced306b7b45" providerId="AD" clId="Web-{661B84AF-1FCC-FD99-CA11-3A49ABC04547}" dt="2022-08-19T10:20:56.533" v="266" actId="1076"/>
        <pc:sldMkLst>
          <pc:docMk/>
          <pc:sldMk cId="447886018" sldId="274"/>
        </pc:sldMkLst>
        <pc:spChg chg="mod">
          <ac:chgData name="Hannah Harrison" userId="S::hannahh@gsm.cam.ac.uk::57b5412e-fd5d-4d9d-adbb-0ced306b7b45" providerId="AD" clId="Web-{661B84AF-1FCC-FD99-CA11-3A49ABC04547}" dt="2022-08-19T10:20:30.767" v="264" actId="20577"/>
          <ac:spMkLst>
            <pc:docMk/>
            <pc:sldMk cId="447886018" sldId="274"/>
            <ac:spMk id="2" creationId="{0016951F-311C-A0CB-5F13-2174B440E95F}"/>
          </ac:spMkLst>
        </pc:spChg>
        <pc:spChg chg="del">
          <ac:chgData name="Hannah Harrison" userId="S::hannahh@gsm.cam.ac.uk::57b5412e-fd5d-4d9d-adbb-0ced306b7b45" providerId="AD" clId="Web-{661B84AF-1FCC-FD99-CA11-3A49ABC04547}" dt="2022-08-19T10:05:39.914" v="0"/>
          <ac:spMkLst>
            <pc:docMk/>
            <pc:sldMk cId="447886018" sldId="274"/>
            <ac:spMk id="3" creationId="{7372EDDD-D1F6-CB12-053A-0FFA1153CF66}"/>
          </ac:spMkLst>
        </pc:spChg>
        <pc:graphicFrameChg chg="add mod ord modGraphic">
          <ac:chgData name="Hannah Harrison" userId="S::hannahh@gsm.cam.ac.uk::57b5412e-fd5d-4d9d-adbb-0ced306b7b45" providerId="AD" clId="Web-{661B84AF-1FCC-FD99-CA11-3A49ABC04547}" dt="2022-08-19T10:20:56.533" v="266" actId="1076"/>
          <ac:graphicFrameMkLst>
            <pc:docMk/>
            <pc:sldMk cId="447886018" sldId="274"/>
            <ac:graphicFrameMk id="4" creationId="{0E08CA30-8880-978D-107F-9A86D11BB86E}"/>
          </ac:graphicFrameMkLst>
        </pc:graphicFrameChg>
      </pc:sldChg>
      <pc:sldChg chg="addSp delSp modSp mod ord setBg">
        <pc:chgData name="Hannah Harrison" userId="S::hannahh@gsm.cam.ac.uk::57b5412e-fd5d-4d9d-adbb-0ced306b7b45" providerId="AD" clId="Web-{661B84AF-1FCC-FD99-CA11-3A49ABC04547}" dt="2022-08-19T10:20:59.846" v="267"/>
        <pc:sldMkLst>
          <pc:docMk/>
          <pc:sldMk cId="2958536604" sldId="275"/>
        </pc:sldMkLst>
        <pc:spChg chg="mod">
          <ac:chgData name="Hannah Harrison" userId="S::hannahh@gsm.cam.ac.uk::57b5412e-fd5d-4d9d-adbb-0ced306b7b45" providerId="AD" clId="Web-{661B84AF-1FCC-FD99-CA11-3A49ABC04547}" dt="2022-08-19T10:20:20.345" v="263" actId="1076"/>
          <ac:spMkLst>
            <pc:docMk/>
            <pc:sldMk cId="2958536604" sldId="275"/>
            <ac:spMk id="2" creationId="{BECD1781-0FBB-500C-8E76-A398A21C87DD}"/>
          </ac:spMkLst>
        </pc:spChg>
        <pc:spChg chg="del">
          <ac:chgData name="Hannah Harrison" userId="S::hannahh@gsm.cam.ac.uk::57b5412e-fd5d-4d9d-adbb-0ced306b7b45" providerId="AD" clId="Web-{661B84AF-1FCC-FD99-CA11-3A49ABC04547}" dt="2022-08-19T10:18:58.124" v="193"/>
          <ac:spMkLst>
            <pc:docMk/>
            <pc:sldMk cId="2958536604" sldId="275"/>
            <ac:spMk id="3" creationId="{BD97D11C-BFD8-D535-C23E-06901F5ECD02}"/>
          </ac:spMkLst>
        </pc:spChg>
        <pc:spChg chg="add">
          <ac:chgData name="Hannah Harrison" userId="S::hannahh@gsm.cam.ac.uk::57b5412e-fd5d-4d9d-adbb-0ced306b7b45" providerId="AD" clId="Web-{661B84AF-1FCC-FD99-CA11-3A49ABC04547}" dt="2022-08-19T10:20:03.047" v="256"/>
          <ac:spMkLst>
            <pc:docMk/>
            <pc:sldMk cId="2958536604" sldId="275"/>
            <ac:spMk id="10" creationId="{E76B318C-A1E7-4DC5-8019-A0E8BDA10773}"/>
          </ac:spMkLst>
        </pc:spChg>
        <pc:spChg chg="add">
          <ac:chgData name="Hannah Harrison" userId="S::hannahh@gsm.cam.ac.uk::57b5412e-fd5d-4d9d-adbb-0ced306b7b45" providerId="AD" clId="Web-{661B84AF-1FCC-FD99-CA11-3A49ABC04547}" dt="2022-08-19T10:20:03.047" v="256"/>
          <ac:spMkLst>
            <pc:docMk/>
            <pc:sldMk cId="2958536604" sldId="275"/>
            <ac:spMk id="12" creationId="{32F3CC7B-6E76-4D28-8442-A1401962747F}"/>
          </ac:spMkLst>
        </pc:spChg>
        <pc:graphicFrameChg chg="add mod modGraphic">
          <ac:chgData name="Hannah Harrison" userId="S::hannahh@gsm.cam.ac.uk::57b5412e-fd5d-4d9d-adbb-0ced306b7b45" providerId="AD" clId="Web-{661B84AF-1FCC-FD99-CA11-3A49ABC04547}" dt="2022-08-19T10:20:11.204" v="258" actId="1076"/>
          <ac:graphicFrameMkLst>
            <pc:docMk/>
            <pc:sldMk cId="2958536604" sldId="275"/>
            <ac:graphicFrameMk id="5" creationId="{E3D74B48-BD36-9B50-34C2-9A459EFA1534}"/>
          </ac:graphicFrameMkLst>
        </pc:graphicFrameChg>
      </pc:sldChg>
      <pc:sldChg chg="del">
        <pc:chgData name="Hannah Harrison" userId="S::hannahh@gsm.cam.ac.uk::57b5412e-fd5d-4d9d-adbb-0ced306b7b45" providerId="AD" clId="Web-{661B84AF-1FCC-FD99-CA11-3A49ABC04547}" dt="2022-08-19T10:17:59.778" v="190"/>
        <pc:sldMkLst>
          <pc:docMk/>
          <pc:sldMk cId="2576799666" sldId="276"/>
        </pc:sldMkLst>
      </pc:sldChg>
      <pc:sldChg chg="addSp delSp modSp new">
        <pc:chgData name="Hannah Harrison" userId="S::hannahh@gsm.cam.ac.uk::57b5412e-fd5d-4d9d-adbb-0ced306b7b45" providerId="AD" clId="Web-{661B84AF-1FCC-FD99-CA11-3A49ABC04547}" dt="2022-08-19T10:16:58.823" v="189" actId="1076"/>
        <pc:sldMkLst>
          <pc:docMk/>
          <pc:sldMk cId="3775327326" sldId="279"/>
        </pc:sldMkLst>
        <pc:spChg chg="mod">
          <ac:chgData name="Hannah Harrison" userId="S::hannahh@gsm.cam.ac.uk::57b5412e-fd5d-4d9d-adbb-0ced306b7b45" providerId="AD" clId="Web-{661B84AF-1FCC-FD99-CA11-3A49ABC04547}" dt="2022-08-19T10:14:29.007" v="120" actId="20577"/>
          <ac:spMkLst>
            <pc:docMk/>
            <pc:sldMk cId="3775327326" sldId="279"/>
            <ac:spMk id="2" creationId="{49798A47-B4BD-7DD4-AFBE-5DF56847DC7E}"/>
          </ac:spMkLst>
        </pc:spChg>
        <pc:spChg chg="del mod">
          <ac:chgData name="Hannah Harrison" userId="S::hannahh@gsm.cam.ac.uk::57b5412e-fd5d-4d9d-adbb-0ced306b7b45" providerId="AD" clId="Web-{661B84AF-1FCC-FD99-CA11-3A49ABC04547}" dt="2022-08-19T10:14:01.741" v="104"/>
          <ac:spMkLst>
            <pc:docMk/>
            <pc:sldMk cId="3775327326" sldId="279"/>
            <ac:spMk id="3" creationId="{C185F9F5-F903-C43D-E68F-BC421DADAABC}"/>
          </ac:spMkLst>
        </pc:spChg>
        <pc:spChg chg="add mod">
          <ac:chgData name="Hannah Harrison" userId="S::hannahh@gsm.cam.ac.uk::57b5412e-fd5d-4d9d-adbb-0ced306b7b45" providerId="AD" clId="Web-{661B84AF-1FCC-FD99-CA11-3A49ABC04547}" dt="2022-08-19T10:16:52.542" v="188" actId="1076"/>
          <ac:spMkLst>
            <pc:docMk/>
            <pc:sldMk cId="3775327326" sldId="279"/>
            <ac:spMk id="5" creationId="{95CE1D60-DC1F-6CB8-72C2-FD36546EF22B}"/>
          </ac:spMkLst>
        </pc:spChg>
        <pc:spChg chg="add mod">
          <ac:chgData name="Hannah Harrison" userId="S::hannahh@gsm.cam.ac.uk::57b5412e-fd5d-4d9d-adbb-0ced306b7b45" providerId="AD" clId="Web-{661B84AF-1FCC-FD99-CA11-3A49ABC04547}" dt="2022-08-19T10:16:58.823" v="189" actId="1076"/>
          <ac:spMkLst>
            <pc:docMk/>
            <pc:sldMk cId="3775327326" sldId="279"/>
            <ac:spMk id="6" creationId="{FDB2A8C3-573C-C26A-982B-D1D80E81FA2C}"/>
          </ac:spMkLst>
        </pc:spChg>
        <pc:picChg chg="add mod">
          <ac:chgData name="Hannah Harrison" userId="S::hannahh@gsm.cam.ac.uk::57b5412e-fd5d-4d9d-adbb-0ced306b7b45" providerId="AD" clId="Web-{661B84AF-1FCC-FD99-CA11-3A49ABC04547}" dt="2022-08-19T10:14:35.742" v="122" actId="14100"/>
          <ac:picMkLst>
            <pc:docMk/>
            <pc:sldMk cId="3775327326" sldId="279"/>
            <ac:picMk id="4" creationId="{48DFD57F-B02B-5A2E-BE63-103C3E4C4C1B}"/>
          </ac:picMkLst>
        </pc:picChg>
      </pc:sldChg>
    </pc:docChg>
  </pc:docChgLst>
  <pc:docChgLst>
    <pc:chgData name="Hannah Harrison" userId="S::hannahh@gsm.cam.ac.uk::57b5412e-fd5d-4d9d-adbb-0ced306b7b45" providerId="AD" clId="Web-{B07D5CA4-6E1C-7D1B-6041-E1994981C490}"/>
    <pc:docChg chg="addSld delSld modSld sldOrd">
      <pc:chgData name="Hannah Harrison" userId="S::hannahh@gsm.cam.ac.uk::57b5412e-fd5d-4d9d-adbb-0ced306b7b45" providerId="AD" clId="Web-{B07D5CA4-6E1C-7D1B-6041-E1994981C490}" dt="2022-11-07T14:02:05.957" v="22"/>
      <pc:docMkLst>
        <pc:docMk/>
      </pc:docMkLst>
      <pc:sldChg chg="modSp ord">
        <pc:chgData name="Hannah Harrison" userId="S::hannahh@gsm.cam.ac.uk::57b5412e-fd5d-4d9d-adbb-0ced306b7b45" providerId="AD" clId="Web-{B07D5CA4-6E1C-7D1B-6041-E1994981C490}" dt="2022-11-07T14:02:05.957" v="22"/>
        <pc:sldMkLst>
          <pc:docMk/>
          <pc:sldMk cId="369533438" sldId="258"/>
        </pc:sldMkLst>
        <pc:spChg chg="mod">
          <ac:chgData name="Hannah Harrison" userId="S::hannahh@gsm.cam.ac.uk::57b5412e-fd5d-4d9d-adbb-0ced306b7b45" providerId="AD" clId="Web-{B07D5CA4-6E1C-7D1B-6041-E1994981C490}" dt="2022-11-07T12:44:57.708" v="11" actId="14100"/>
          <ac:spMkLst>
            <pc:docMk/>
            <pc:sldMk cId="369533438" sldId="258"/>
            <ac:spMk id="4" creationId="{FC8D6048-589D-B9C2-A94D-38A296B34F14}"/>
          </ac:spMkLst>
        </pc:spChg>
      </pc:sldChg>
      <pc:sldChg chg="ord">
        <pc:chgData name="Hannah Harrison" userId="S::hannahh@gsm.cam.ac.uk::57b5412e-fd5d-4d9d-adbb-0ced306b7b45" providerId="AD" clId="Web-{B07D5CA4-6E1C-7D1B-6041-E1994981C490}" dt="2022-11-07T13:16:38.785" v="14"/>
        <pc:sldMkLst>
          <pc:docMk/>
          <pc:sldMk cId="98377518" sldId="262"/>
        </pc:sldMkLst>
      </pc:sldChg>
      <pc:sldChg chg="del">
        <pc:chgData name="Hannah Harrison" userId="S::hannahh@gsm.cam.ac.uk::57b5412e-fd5d-4d9d-adbb-0ced306b7b45" providerId="AD" clId="Web-{B07D5CA4-6E1C-7D1B-6041-E1994981C490}" dt="2022-11-07T13:17:06.365" v="16"/>
        <pc:sldMkLst>
          <pc:docMk/>
          <pc:sldMk cId="2418259910" sldId="264"/>
        </pc:sldMkLst>
      </pc:sldChg>
      <pc:sldChg chg="delSp modSp ord delAnim">
        <pc:chgData name="Hannah Harrison" userId="S::hannahh@gsm.cam.ac.uk::57b5412e-fd5d-4d9d-adbb-0ced306b7b45" providerId="AD" clId="Web-{B07D5CA4-6E1C-7D1B-6041-E1994981C490}" dt="2022-11-07T14:01:35.878" v="21"/>
        <pc:sldMkLst>
          <pc:docMk/>
          <pc:sldMk cId="1645791958" sldId="265"/>
        </pc:sldMkLst>
        <pc:spChg chg="del">
          <ac:chgData name="Hannah Harrison" userId="S::hannahh@gsm.cam.ac.uk::57b5412e-fd5d-4d9d-adbb-0ced306b7b45" providerId="AD" clId="Web-{B07D5CA4-6E1C-7D1B-6041-E1994981C490}" dt="2022-11-07T14:01:35.878" v="21"/>
          <ac:spMkLst>
            <pc:docMk/>
            <pc:sldMk cId="1645791958" sldId="265"/>
            <ac:spMk id="3" creationId="{DC25A0BF-9421-5ACF-E85A-706ED3E6918B}"/>
          </ac:spMkLst>
        </pc:spChg>
        <pc:picChg chg="mod">
          <ac:chgData name="Hannah Harrison" userId="S::hannahh@gsm.cam.ac.uk::57b5412e-fd5d-4d9d-adbb-0ced306b7b45" providerId="AD" clId="Web-{B07D5CA4-6E1C-7D1B-6041-E1994981C490}" dt="2022-11-07T12:42:32.110" v="4" actId="1076"/>
          <ac:picMkLst>
            <pc:docMk/>
            <pc:sldMk cId="1645791958" sldId="265"/>
            <ac:picMk id="4" creationId="{BF15345E-212E-EEA4-867A-F4A10FBFE31C}"/>
          </ac:picMkLst>
        </pc:picChg>
      </pc:sldChg>
      <pc:sldChg chg="del">
        <pc:chgData name="Hannah Harrison" userId="S::hannahh@gsm.cam.ac.uk::57b5412e-fd5d-4d9d-adbb-0ced306b7b45" providerId="AD" clId="Web-{B07D5CA4-6E1C-7D1B-6041-E1994981C490}" dt="2022-11-07T12:41:15.843" v="2"/>
        <pc:sldMkLst>
          <pc:docMk/>
          <pc:sldMk cId="1022829312" sldId="269"/>
        </pc:sldMkLst>
      </pc:sldChg>
      <pc:sldChg chg="ord">
        <pc:chgData name="Hannah Harrison" userId="S::hannahh@gsm.cam.ac.uk::57b5412e-fd5d-4d9d-adbb-0ced306b7b45" providerId="AD" clId="Web-{B07D5CA4-6E1C-7D1B-6041-E1994981C490}" dt="2022-11-07T14:01:27.924" v="20"/>
        <pc:sldMkLst>
          <pc:docMk/>
          <pc:sldMk cId="3061246861" sldId="271"/>
        </pc:sldMkLst>
      </pc:sldChg>
      <pc:sldChg chg="del">
        <pc:chgData name="Hannah Harrison" userId="S::hannahh@gsm.cam.ac.uk::57b5412e-fd5d-4d9d-adbb-0ced306b7b45" providerId="AD" clId="Web-{B07D5CA4-6E1C-7D1B-6041-E1994981C490}" dt="2022-11-07T12:31:05.860" v="0"/>
        <pc:sldMkLst>
          <pc:docMk/>
          <pc:sldMk cId="2958536604" sldId="275"/>
        </pc:sldMkLst>
      </pc:sldChg>
      <pc:sldChg chg="del">
        <pc:chgData name="Hannah Harrison" userId="S::hannahh@gsm.cam.ac.uk::57b5412e-fd5d-4d9d-adbb-0ced306b7b45" providerId="AD" clId="Web-{B07D5CA4-6E1C-7D1B-6041-E1994981C490}" dt="2022-11-07T12:43:10.815" v="6"/>
        <pc:sldMkLst>
          <pc:docMk/>
          <pc:sldMk cId="3275943299" sldId="277"/>
        </pc:sldMkLst>
      </pc:sldChg>
      <pc:sldChg chg="del">
        <pc:chgData name="Hannah Harrison" userId="S::hannahh@gsm.cam.ac.uk::57b5412e-fd5d-4d9d-adbb-0ced306b7b45" providerId="AD" clId="Web-{B07D5CA4-6E1C-7D1B-6041-E1994981C490}" dt="2022-11-07T12:41:10.640" v="1"/>
        <pc:sldMkLst>
          <pc:docMk/>
          <pc:sldMk cId="621626961" sldId="278"/>
        </pc:sldMkLst>
      </pc:sldChg>
      <pc:sldChg chg="delAnim modAnim">
        <pc:chgData name="Hannah Harrison" userId="S::hannahh@gsm.cam.ac.uk::57b5412e-fd5d-4d9d-adbb-0ced306b7b45" providerId="AD" clId="Web-{B07D5CA4-6E1C-7D1B-6041-E1994981C490}" dt="2022-11-07T13:37:56.762" v="19"/>
        <pc:sldMkLst>
          <pc:docMk/>
          <pc:sldMk cId="161929849" sldId="281"/>
        </pc:sldMkLst>
      </pc:sldChg>
      <pc:sldChg chg="add del">
        <pc:chgData name="Hannah Harrison" userId="S::hannahh@gsm.cam.ac.uk::57b5412e-fd5d-4d9d-adbb-0ced306b7b45" providerId="AD" clId="Web-{B07D5CA4-6E1C-7D1B-6041-E1994981C490}" dt="2022-11-07T13:37:49.887" v="18"/>
        <pc:sldMkLst>
          <pc:docMk/>
          <pc:sldMk cId="2018094255" sldId="282"/>
        </pc:sldMkLst>
      </pc:sldChg>
    </pc:docChg>
  </pc:docChgLst>
  <pc:docChgLst>
    <pc:chgData name="Hannah Harrison" userId="S::hannahh@gsm.cam.ac.uk::57b5412e-fd5d-4d9d-adbb-0ced306b7b45" providerId="AD" clId="Web-{9475D1C3-5777-24F0-D19E-AB2221669CE3}"/>
    <pc:docChg chg="modSld">
      <pc:chgData name="Hannah Harrison" userId="S::hannahh@gsm.cam.ac.uk::57b5412e-fd5d-4d9d-adbb-0ced306b7b45" providerId="AD" clId="Web-{9475D1C3-5777-24F0-D19E-AB2221669CE3}" dt="2022-09-05T09:42:00.615" v="72" actId="20577"/>
      <pc:docMkLst>
        <pc:docMk/>
      </pc:docMkLst>
      <pc:sldChg chg="modSp">
        <pc:chgData name="Hannah Harrison" userId="S::hannahh@gsm.cam.ac.uk::57b5412e-fd5d-4d9d-adbb-0ced306b7b45" providerId="AD" clId="Web-{9475D1C3-5777-24F0-D19E-AB2221669CE3}" dt="2022-09-05T09:42:00.615" v="72" actId="20577"/>
        <pc:sldMkLst>
          <pc:docMk/>
          <pc:sldMk cId="2017930710" sldId="266"/>
        </pc:sldMkLst>
        <pc:spChg chg="mod">
          <ac:chgData name="Hannah Harrison" userId="S::hannahh@gsm.cam.ac.uk::57b5412e-fd5d-4d9d-adbb-0ced306b7b45" providerId="AD" clId="Web-{9475D1C3-5777-24F0-D19E-AB2221669CE3}" dt="2022-09-05T09:42:00.615" v="72" actId="20577"/>
          <ac:spMkLst>
            <pc:docMk/>
            <pc:sldMk cId="2017930710" sldId="266"/>
            <ac:spMk id="3" creationId="{04101D11-88BD-8CB7-DE93-3DE6BB45242E}"/>
          </ac:spMkLst>
        </pc:spChg>
      </pc:sldChg>
      <pc:sldChg chg="addSp modSp addAnim modAnim">
        <pc:chgData name="Hannah Harrison" userId="S::hannahh@gsm.cam.ac.uk::57b5412e-fd5d-4d9d-adbb-0ced306b7b45" providerId="AD" clId="Web-{9475D1C3-5777-24F0-D19E-AB2221669CE3}" dt="2022-09-05T09:40:44.894" v="32" actId="14100"/>
        <pc:sldMkLst>
          <pc:docMk/>
          <pc:sldMk cId="1510310273" sldId="273"/>
        </pc:sldMkLst>
        <pc:spChg chg="add mod">
          <ac:chgData name="Hannah Harrison" userId="S::hannahh@gsm.cam.ac.uk::57b5412e-fd5d-4d9d-adbb-0ced306b7b45" providerId="AD" clId="Web-{9475D1C3-5777-24F0-D19E-AB2221669CE3}" dt="2022-09-05T09:40:44.894" v="32" actId="14100"/>
          <ac:spMkLst>
            <pc:docMk/>
            <pc:sldMk cId="1510310273" sldId="273"/>
            <ac:spMk id="4" creationId="{A9C40891-46DA-7E63-CA08-490154745E11}"/>
          </ac:spMkLst>
        </pc:spChg>
      </pc:sldChg>
      <pc:sldChg chg="modSp">
        <pc:chgData name="Hannah Harrison" userId="S::hannahh@gsm.cam.ac.uk::57b5412e-fd5d-4d9d-adbb-0ced306b7b45" providerId="AD" clId="Web-{9475D1C3-5777-24F0-D19E-AB2221669CE3}" dt="2022-09-05T09:39:10.407" v="3" actId="20577"/>
        <pc:sldMkLst>
          <pc:docMk/>
          <pc:sldMk cId="161929849" sldId="281"/>
        </pc:sldMkLst>
        <pc:spChg chg="mod">
          <ac:chgData name="Hannah Harrison" userId="S::hannahh@gsm.cam.ac.uk::57b5412e-fd5d-4d9d-adbb-0ced306b7b45" providerId="AD" clId="Web-{9475D1C3-5777-24F0-D19E-AB2221669CE3}" dt="2022-09-05T09:39:10.407" v="3" actId="20577"/>
          <ac:spMkLst>
            <pc:docMk/>
            <pc:sldMk cId="161929849" sldId="281"/>
            <ac:spMk id="13" creationId="{9122E630-2910-3BB4-3B2D-BFDF45A5565E}"/>
          </ac:spMkLst>
        </pc:spChg>
      </pc:sldChg>
    </pc:docChg>
  </pc:docChgLst>
  <pc:docChgLst>
    <pc:chgData name="Hannah Harrison" userId="S::hannahh@gsm.cam.ac.uk::57b5412e-fd5d-4d9d-adbb-0ced306b7b45" providerId="AD" clId="Web-{7E6D0731-7202-8EB1-0CDF-8F96B730B452}"/>
    <pc:docChg chg="addSld delSld modSld addMainMaster">
      <pc:chgData name="Hannah Harrison" userId="S::hannahh@gsm.cam.ac.uk::57b5412e-fd5d-4d9d-adbb-0ced306b7b45" providerId="AD" clId="Web-{7E6D0731-7202-8EB1-0CDF-8F96B730B452}" dt="2022-08-26T10:28:45.115" v="199" actId="14100"/>
      <pc:docMkLst>
        <pc:docMk/>
      </pc:docMkLst>
      <pc:sldChg chg="addSp modSp">
        <pc:chgData name="Hannah Harrison" userId="S::hannahh@gsm.cam.ac.uk::57b5412e-fd5d-4d9d-adbb-0ced306b7b45" providerId="AD" clId="Web-{7E6D0731-7202-8EB1-0CDF-8F96B730B452}" dt="2022-08-26T09:44:37.981" v="11" actId="1076"/>
        <pc:sldMkLst>
          <pc:docMk/>
          <pc:sldMk cId="2267523213" sldId="256"/>
        </pc:sldMkLst>
        <pc:spChg chg="mod">
          <ac:chgData name="Hannah Harrison" userId="S::hannahh@gsm.cam.ac.uk::57b5412e-fd5d-4d9d-adbb-0ced306b7b45" providerId="AD" clId="Web-{7E6D0731-7202-8EB1-0CDF-8F96B730B452}" dt="2022-08-26T09:44:20.277" v="6" actId="1076"/>
          <ac:spMkLst>
            <pc:docMk/>
            <pc:sldMk cId="2267523213" sldId="256"/>
            <ac:spMk id="13" creationId="{6662649E-FC6A-CA67-0470-959EACA4FC62}"/>
          </ac:spMkLst>
        </pc:spChg>
        <pc:grpChg chg="add mod">
          <ac:chgData name="Hannah Harrison" userId="S::hannahh@gsm.cam.ac.uk::57b5412e-fd5d-4d9d-adbb-0ced306b7b45" providerId="AD" clId="Web-{7E6D0731-7202-8EB1-0CDF-8F96B730B452}" dt="2022-08-26T09:44:37.981" v="11" actId="1076"/>
          <ac:grpSpMkLst>
            <pc:docMk/>
            <pc:sldMk cId="2267523213" sldId="256"/>
            <ac:grpSpMk id="3" creationId="{D502ECCB-FBD3-9280-5D9A-229298873567}"/>
          </ac:grpSpMkLst>
        </pc:grpChg>
        <pc:grpChg chg="mod ord">
          <ac:chgData name="Hannah Harrison" userId="S::hannahh@gsm.cam.ac.uk::57b5412e-fd5d-4d9d-adbb-0ced306b7b45" providerId="AD" clId="Web-{7E6D0731-7202-8EB1-0CDF-8F96B730B452}" dt="2022-08-26T09:44:24.387" v="7" actId="1076"/>
          <ac:grpSpMkLst>
            <pc:docMk/>
            <pc:sldMk cId="2267523213" sldId="256"/>
            <ac:grpSpMk id="12" creationId="{D2DF891D-C040-C1F5-A9C6-BC1A1A8C943F}"/>
          </ac:grpSpMkLst>
        </pc:grpChg>
        <pc:grpChg chg="mod">
          <ac:chgData name="Hannah Harrison" userId="S::hannahh@gsm.cam.ac.uk::57b5412e-fd5d-4d9d-adbb-0ced306b7b45" providerId="AD" clId="Web-{7E6D0731-7202-8EB1-0CDF-8F96B730B452}" dt="2022-08-26T09:44:08.152" v="3" actId="14100"/>
          <ac:grpSpMkLst>
            <pc:docMk/>
            <pc:sldMk cId="2267523213" sldId="256"/>
            <ac:grpSpMk id="26" creationId="{3AFBA4E0-30F2-8338-915E-01D657DDCA3C}"/>
          </ac:grpSpMkLst>
        </pc:grpChg>
      </pc:sldChg>
      <pc:sldChg chg="modSp">
        <pc:chgData name="Hannah Harrison" userId="S::hannahh@gsm.cam.ac.uk::57b5412e-fd5d-4d9d-adbb-0ced306b7b45" providerId="AD" clId="Web-{7E6D0731-7202-8EB1-0CDF-8F96B730B452}" dt="2022-08-26T09:49:47.040" v="36" actId="20577"/>
        <pc:sldMkLst>
          <pc:docMk/>
          <pc:sldMk cId="2017930710" sldId="266"/>
        </pc:sldMkLst>
        <pc:spChg chg="mod">
          <ac:chgData name="Hannah Harrison" userId="S::hannahh@gsm.cam.ac.uk::57b5412e-fd5d-4d9d-adbb-0ced306b7b45" providerId="AD" clId="Web-{7E6D0731-7202-8EB1-0CDF-8F96B730B452}" dt="2022-08-26T09:49:47.040" v="36" actId="20577"/>
          <ac:spMkLst>
            <pc:docMk/>
            <pc:sldMk cId="2017930710" sldId="266"/>
            <ac:spMk id="2" creationId="{B1552C4E-E933-A71B-4A30-BA2B672277BE}"/>
          </ac:spMkLst>
        </pc:spChg>
      </pc:sldChg>
      <pc:sldChg chg="del">
        <pc:chgData name="Hannah Harrison" userId="S::hannahh@gsm.cam.ac.uk::57b5412e-fd5d-4d9d-adbb-0ced306b7b45" providerId="AD" clId="Web-{7E6D0731-7202-8EB1-0CDF-8F96B730B452}" dt="2022-08-26T09:51:38.966" v="48"/>
        <pc:sldMkLst>
          <pc:docMk/>
          <pc:sldMk cId="3742035316" sldId="268"/>
        </pc:sldMkLst>
      </pc:sldChg>
      <pc:sldChg chg="modSp">
        <pc:chgData name="Hannah Harrison" userId="S::hannahh@gsm.cam.ac.uk::57b5412e-fd5d-4d9d-adbb-0ced306b7b45" providerId="AD" clId="Web-{7E6D0731-7202-8EB1-0CDF-8F96B730B452}" dt="2022-08-26T09:49:50.946" v="38" actId="1076"/>
        <pc:sldMkLst>
          <pc:docMk/>
          <pc:sldMk cId="1510310273" sldId="273"/>
        </pc:sldMkLst>
        <pc:spChg chg="mod">
          <ac:chgData name="Hannah Harrison" userId="S::hannahh@gsm.cam.ac.uk::57b5412e-fd5d-4d9d-adbb-0ced306b7b45" providerId="AD" clId="Web-{7E6D0731-7202-8EB1-0CDF-8F96B730B452}" dt="2022-08-26T09:49:50.946" v="38" actId="1076"/>
          <ac:spMkLst>
            <pc:docMk/>
            <pc:sldMk cId="1510310273" sldId="273"/>
            <ac:spMk id="2" creationId="{4029F538-5425-E2D3-3570-0E687CCB24AE}"/>
          </ac:spMkLst>
        </pc:spChg>
        <pc:picChg chg="mod">
          <ac:chgData name="Hannah Harrison" userId="S::hannahh@gsm.cam.ac.uk::57b5412e-fd5d-4d9d-adbb-0ced306b7b45" providerId="AD" clId="Web-{7E6D0731-7202-8EB1-0CDF-8F96B730B452}" dt="2022-08-26T09:49:13.132" v="31" actId="14100"/>
          <ac:picMkLst>
            <pc:docMk/>
            <pc:sldMk cId="1510310273" sldId="273"/>
            <ac:picMk id="3" creationId="{828C98E8-B384-99CE-EB6C-D146B43AF9C4}"/>
          </ac:picMkLst>
        </pc:picChg>
      </pc:sldChg>
      <pc:sldChg chg="modSp">
        <pc:chgData name="Hannah Harrison" userId="S::hannahh@gsm.cam.ac.uk::57b5412e-fd5d-4d9d-adbb-0ced306b7b45" providerId="AD" clId="Web-{7E6D0731-7202-8EB1-0CDF-8F96B730B452}" dt="2022-08-26T09:47:06.440" v="28"/>
        <pc:sldMkLst>
          <pc:docMk/>
          <pc:sldMk cId="447886018" sldId="274"/>
        </pc:sldMkLst>
        <pc:graphicFrameChg chg="modGraphic">
          <ac:chgData name="Hannah Harrison" userId="S::hannahh@gsm.cam.ac.uk::57b5412e-fd5d-4d9d-adbb-0ced306b7b45" providerId="AD" clId="Web-{7E6D0731-7202-8EB1-0CDF-8F96B730B452}" dt="2022-08-26T09:47:06.440" v="28"/>
          <ac:graphicFrameMkLst>
            <pc:docMk/>
            <pc:sldMk cId="447886018" sldId="274"/>
            <ac:graphicFrameMk id="4" creationId="{0E08CA30-8880-978D-107F-9A86D11BB86E}"/>
          </ac:graphicFrameMkLst>
        </pc:graphicFrameChg>
      </pc:sldChg>
      <pc:sldChg chg="addSp delSp modSp add del">
        <pc:chgData name="Hannah Harrison" userId="S::hannahh@gsm.cam.ac.uk::57b5412e-fd5d-4d9d-adbb-0ced306b7b45" providerId="AD" clId="Web-{7E6D0731-7202-8EB1-0CDF-8F96B730B452}" dt="2022-08-26T09:46:29.751" v="26" actId="20577"/>
        <pc:sldMkLst>
          <pc:docMk/>
          <pc:sldMk cId="2958536604" sldId="275"/>
        </pc:sldMkLst>
        <pc:spChg chg="del">
          <ac:chgData name="Hannah Harrison" userId="S::hannahh@gsm.cam.ac.uk::57b5412e-fd5d-4d9d-adbb-0ced306b7b45" providerId="AD" clId="Web-{7E6D0731-7202-8EB1-0CDF-8F96B730B452}" dt="2022-08-26T09:45:47.796" v="17"/>
          <ac:spMkLst>
            <pc:docMk/>
            <pc:sldMk cId="2958536604" sldId="275"/>
            <ac:spMk id="2" creationId="{BECD1781-0FBB-500C-8E76-A398A21C87DD}"/>
          </ac:spMkLst>
        </pc:spChg>
        <pc:spChg chg="add del mod">
          <ac:chgData name="Hannah Harrison" userId="S::hannahh@gsm.cam.ac.uk::57b5412e-fd5d-4d9d-adbb-0ced306b7b45" providerId="AD" clId="Web-{7E6D0731-7202-8EB1-0CDF-8F96B730B452}" dt="2022-08-26T09:45:50.999" v="19"/>
          <ac:spMkLst>
            <pc:docMk/>
            <pc:sldMk cId="2958536604" sldId="275"/>
            <ac:spMk id="14" creationId="{25056445-370A-ED95-6BC0-10DB1759C2F8}"/>
          </ac:spMkLst>
        </pc:spChg>
        <pc:spChg chg="add">
          <ac:chgData name="Hannah Harrison" userId="S::hannahh@gsm.cam.ac.uk::57b5412e-fd5d-4d9d-adbb-0ced306b7b45" providerId="AD" clId="Web-{7E6D0731-7202-8EB1-0CDF-8F96B730B452}" dt="2022-08-26T09:45:48.843" v="18"/>
          <ac:spMkLst>
            <pc:docMk/>
            <pc:sldMk cId="2958536604" sldId="275"/>
            <ac:spMk id="22" creationId="{63A37813-FC45-DFDB-66C7-0929D32BC31C}"/>
          </ac:spMkLst>
        </pc:spChg>
        <pc:graphicFrameChg chg="add modGraphic">
          <ac:chgData name="Hannah Harrison" userId="S::hannahh@gsm.cam.ac.uk::57b5412e-fd5d-4d9d-adbb-0ced306b7b45" providerId="AD" clId="Web-{7E6D0731-7202-8EB1-0CDF-8F96B730B452}" dt="2022-08-26T09:46:29.751" v="26" actId="20577"/>
          <ac:graphicFrameMkLst>
            <pc:docMk/>
            <pc:sldMk cId="2958536604" sldId="275"/>
            <ac:graphicFrameMk id="3" creationId="{D553445F-975B-2D78-5516-944E31A9E8E9}"/>
          </ac:graphicFrameMkLst>
        </pc:graphicFrameChg>
        <pc:graphicFrameChg chg="del">
          <ac:chgData name="Hannah Harrison" userId="S::hannahh@gsm.cam.ac.uk::57b5412e-fd5d-4d9d-adbb-0ced306b7b45" providerId="AD" clId="Web-{7E6D0731-7202-8EB1-0CDF-8F96B730B452}" dt="2022-08-26T09:44:44.997" v="12"/>
          <ac:graphicFrameMkLst>
            <pc:docMk/>
            <pc:sldMk cId="2958536604" sldId="275"/>
            <ac:graphicFrameMk id="5" creationId="{E3D74B48-BD36-9B50-34C2-9A459EFA1534}"/>
          </ac:graphicFrameMkLst>
        </pc:graphicFrameChg>
      </pc:sldChg>
      <pc:sldChg chg="modSp">
        <pc:chgData name="Hannah Harrison" userId="S::hannahh@gsm.cam.ac.uk::57b5412e-fd5d-4d9d-adbb-0ced306b7b45" providerId="AD" clId="Web-{7E6D0731-7202-8EB1-0CDF-8F96B730B452}" dt="2022-08-26T10:28:45.115" v="199" actId="14100"/>
        <pc:sldMkLst>
          <pc:docMk/>
          <pc:sldMk cId="621626961" sldId="278"/>
        </pc:sldMkLst>
        <pc:spChg chg="mod">
          <ac:chgData name="Hannah Harrison" userId="S::hannahh@gsm.cam.ac.uk::57b5412e-fd5d-4d9d-adbb-0ced306b7b45" providerId="AD" clId="Web-{7E6D0731-7202-8EB1-0CDF-8F96B730B452}" dt="2022-08-26T10:28:45.115" v="199" actId="14100"/>
          <ac:spMkLst>
            <pc:docMk/>
            <pc:sldMk cId="621626961" sldId="278"/>
            <ac:spMk id="2" creationId="{6A76DE91-6E1C-9C3D-2FF1-C8F445B29A02}"/>
          </ac:spMkLst>
        </pc:spChg>
        <pc:spChg chg="mod">
          <ac:chgData name="Hannah Harrison" userId="S::hannahh@gsm.cam.ac.uk::57b5412e-fd5d-4d9d-adbb-0ced306b7b45" providerId="AD" clId="Web-{7E6D0731-7202-8EB1-0CDF-8F96B730B452}" dt="2022-08-26T10:28:35.521" v="197" actId="1076"/>
          <ac:spMkLst>
            <pc:docMk/>
            <pc:sldMk cId="621626961" sldId="278"/>
            <ac:spMk id="4" creationId="{75CA9684-7607-97ED-C164-28775BA45545}"/>
          </ac:spMkLst>
        </pc:spChg>
        <pc:spChg chg="mod">
          <ac:chgData name="Hannah Harrison" userId="S::hannahh@gsm.cam.ac.uk::57b5412e-fd5d-4d9d-adbb-0ced306b7b45" providerId="AD" clId="Web-{7E6D0731-7202-8EB1-0CDF-8F96B730B452}" dt="2022-08-26T10:28:42.333" v="198" actId="1076"/>
          <ac:spMkLst>
            <pc:docMk/>
            <pc:sldMk cId="621626961" sldId="278"/>
            <ac:spMk id="5" creationId="{7AFE13EB-022F-FC51-E3AA-8FF2E24D0F07}"/>
          </ac:spMkLst>
        </pc:spChg>
      </pc:sldChg>
      <pc:sldChg chg="modSp">
        <pc:chgData name="Hannah Harrison" userId="S::hannahh@gsm.cam.ac.uk::57b5412e-fd5d-4d9d-adbb-0ced306b7b45" providerId="AD" clId="Web-{7E6D0731-7202-8EB1-0CDF-8F96B730B452}" dt="2022-08-26T09:50:32.870" v="46" actId="1076"/>
        <pc:sldMkLst>
          <pc:docMk/>
          <pc:sldMk cId="3775327326" sldId="279"/>
        </pc:sldMkLst>
        <pc:spChg chg="mod">
          <ac:chgData name="Hannah Harrison" userId="S::hannahh@gsm.cam.ac.uk::57b5412e-fd5d-4d9d-adbb-0ced306b7b45" providerId="AD" clId="Web-{7E6D0731-7202-8EB1-0CDF-8F96B730B452}" dt="2022-08-26T09:50:08.713" v="40" actId="1076"/>
          <ac:spMkLst>
            <pc:docMk/>
            <pc:sldMk cId="3775327326" sldId="279"/>
            <ac:spMk id="2" creationId="{49798A47-B4BD-7DD4-AFBE-5DF56847DC7E}"/>
          </ac:spMkLst>
        </pc:spChg>
        <pc:spChg chg="mod">
          <ac:chgData name="Hannah Harrison" userId="S::hannahh@gsm.cam.ac.uk::57b5412e-fd5d-4d9d-adbb-0ced306b7b45" providerId="AD" clId="Web-{7E6D0731-7202-8EB1-0CDF-8F96B730B452}" dt="2022-08-26T09:50:32.870" v="46" actId="1076"/>
          <ac:spMkLst>
            <pc:docMk/>
            <pc:sldMk cId="3775327326" sldId="279"/>
            <ac:spMk id="5" creationId="{95CE1D60-DC1F-6CB8-72C2-FD36546EF22B}"/>
          </ac:spMkLst>
        </pc:spChg>
        <pc:spChg chg="mod">
          <ac:chgData name="Hannah Harrison" userId="S::hannahh@gsm.cam.ac.uk::57b5412e-fd5d-4d9d-adbb-0ced306b7b45" providerId="AD" clId="Web-{7E6D0731-7202-8EB1-0CDF-8F96B730B452}" dt="2022-08-26T09:50:28.932" v="45" actId="1076"/>
          <ac:spMkLst>
            <pc:docMk/>
            <pc:sldMk cId="3775327326" sldId="279"/>
            <ac:spMk id="6" creationId="{FDB2A8C3-573C-C26A-982B-D1D80E81FA2C}"/>
          </ac:spMkLst>
        </pc:spChg>
        <pc:picChg chg="mod">
          <ac:chgData name="Hannah Harrison" userId="S::hannahh@gsm.cam.ac.uk::57b5412e-fd5d-4d9d-adbb-0ced306b7b45" providerId="AD" clId="Web-{7E6D0731-7202-8EB1-0CDF-8F96B730B452}" dt="2022-08-26T09:50:24.026" v="44" actId="14100"/>
          <ac:picMkLst>
            <pc:docMk/>
            <pc:sldMk cId="3775327326" sldId="279"/>
            <ac:picMk id="4" creationId="{48DFD57F-B02B-5A2E-BE63-103C3E4C4C1B}"/>
          </ac:picMkLst>
        </pc:picChg>
      </pc:sldChg>
      <pc:sldChg chg="addSp modSp new del">
        <pc:chgData name="Hannah Harrison" userId="S::hannahh@gsm.cam.ac.uk::57b5412e-fd5d-4d9d-adbb-0ced306b7b45" providerId="AD" clId="Web-{7E6D0731-7202-8EB1-0CDF-8F96B730B452}" dt="2022-08-26T09:59:17.624" v="193"/>
        <pc:sldMkLst>
          <pc:docMk/>
          <pc:sldMk cId="707359837" sldId="280"/>
        </pc:sldMkLst>
        <pc:spChg chg="mod">
          <ac:chgData name="Hannah Harrison" userId="S::hannahh@gsm.cam.ac.uk::57b5412e-fd5d-4d9d-adbb-0ced306b7b45" providerId="AD" clId="Web-{7E6D0731-7202-8EB1-0CDF-8F96B730B452}" dt="2022-08-26T09:52:58.813" v="76" actId="14100"/>
          <ac:spMkLst>
            <pc:docMk/>
            <pc:sldMk cId="707359837" sldId="280"/>
            <ac:spMk id="2" creationId="{9F503B76-287B-4B07-D07C-C603292CC628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3:04.641" v="78" actId="1076"/>
          <ac:spMkLst>
            <pc:docMk/>
            <pc:sldMk cId="707359837" sldId="280"/>
            <ac:spMk id="3" creationId="{695DE571-80AE-FB9B-55AB-8D57651D2FE9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3:12.610" v="81" actId="1076"/>
          <ac:spMkLst>
            <pc:docMk/>
            <pc:sldMk cId="707359837" sldId="280"/>
            <ac:spMk id="4" creationId="{F17ACE90-6477-A870-F3DC-7C5B284F168E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4:21.191" v="104" actId="1076"/>
          <ac:spMkLst>
            <pc:docMk/>
            <pc:sldMk cId="707359837" sldId="280"/>
            <ac:spMk id="5" creationId="{EE60566E-2E22-71D0-F9F3-3F4F08362923}"/>
          </ac:spMkLst>
        </pc:spChg>
      </pc:sldChg>
      <pc:sldChg chg="add del">
        <pc:chgData name="Hannah Harrison" userId="S::hannahh@gsm.cam.ac.uk::57b5412e-fd5d-4d9d-adbb-0ced306b7b45" providerId="AD" clId="Web-{7E6D0731-7202-8EB1-0CDF-8F96B730B452}" dt="2022-08-26T09:46:36.673" v="27"/>
        <pc:sldMkLst>
          <pc:docMk/>
          <pc:sldMk cId="873852215" sldId="280"/>
        </pc:sldMkLst>
      </pc:sldChg>
      <pc:sldChg chg="addSp delSp modSp add mod replId setBg addAnim">
        <pc:chgData name="Hannah Harrison" userId="S::hannahh@gsm.cam.ac.uk::57b5412e-fd5d-4d9d-adbb-0ced306b7b45" providerId="AD" clId="Web-{7E6D0731-7202-8EB1-0CDF-8F96B730B452}" dt="2022-08-26T09:59:26.094" v="194" actId="1076"/>
        <pc:sldMkLst>
          <pc:docMk/>
          <pc:sldMk cId="161929849" sldId="281"/>
        </pc:sldMkLst>
        <pc:spChg chg="mod">
          <ac:chgData name="Hannah Harrison" userId="S::hannahh@gsm.cam.ac.uk::57b5412e-fd5d-4d9d-adbb-0ced306b7b45" providerId="AD" clId="Web-{7E6D0731-7202-8EB1-0CDF-8F96B730B452}" dt="2022-08-26T09:56:10.883" v="118" actId="20577"/>
          <ac:spMkLst>
            <pc:docMk/>
            <pc:sldMk cId="161929849" sldId="281"/>
            <ac:spMk id="2" creationId="{9F503B76-287B-4B07-D07C-C603292CC628}"/>
          </ac:spMkLst>
        </pc:spChg>
        <pc:spChg chg="del">
          <ac:chgData name="Hannah Harrison" userId="S::hannahh@gsm.cam.ac.uk::57b5412e-fd5d-4d9d-adbb-0ced306b7b45" providerId="AD" clId="Web-{7E6D0731-7202-8EB1-0CDF-8F96B730B452}" dt="2022-08-26T09:54:33.973" v="107"/>
          <ac:spMkLst>
            <pc:docMk/>
            <pc:sldMk cId="161929849" sldId="281"/>
            <ac:spMk id="3" creationId="{695DE571-80AE-FB9B-55AB-8D57651D2FE9}"/>
          </ac:spMkLst>
        </pc:spChg>
        <pc:spChg chg="del">
          <ac:chgData name="Hannah Harrison" userId="S::hannahh@gsm.cam.ac.uk::57b5412e-fd5d-4d9d-adbb-0ced306b7b45" providerId="AD" clId="Web-{7E6D0731-7202-8EB1-0CDF-8F96B730B452}" dt="2022-08-26T09:54:34.817" v="108"/>
          <ac:spMkLst>
            <pc:docMk/>
            <pc:sldMk cId="161929849" sldId="281"/>
            <ac:spMk id="4" creationId="{F17ACE90-6477-A870-F3DC-7C5B284F168E}"/>
          </ac:spMkLst>
        </pc:spChg>
        <pc:spChg chg="del">
          <ac:chgData name="Hannah Harrison" userId="S::hannahh@gsm.cam.ac.uk::57b5412e-fd5d-4d9d-adbb-0ced306b7b45" providerId="AD" clId="Web-{7E6D0731-7202-8EB1-0CDF-8F96B730B452}" dt="2022-08-26T09:54:33.238" v="106"/>
          <ac:spMkLst>
            <pc:docMk/>
            <pc:sldMk cId="161929849" sldId="281"/>
            <ac:spMk id="5" creationId="{EE60566E-2E22-71D0-F9F3-3F4F08362923}"/>
          </ac:spMkLst>
        </pc:spChg>
        <pc:spChg chg="add">
          <ac:chgData name="Hannah Harrison" userId="S::hannahh@gsm.cam.ac.uk::57b5412e-fd5d-4d9d-adbb-0ced306b7b45" providerId="AD" clId="Web-{7E6D0731-7202-8EB1-0CDF-8F96B730B452}" dt="2022-08-26T09:54:49.536" v="109"/>
          <ac:spMkLst>
            <pc:docMk/>
            <pc:sldMk cId="161929849" sldId="281"/>
            <ac:spMk id="7" creationId="{BD976C13-68E6-4E25-B13E-FC3A2D3F66E3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6:17.039" v="119"/>
          <ac:spMkLst>
            <pc:docMk/>
            <pc:sldMk cId="161929849" sldId="281"/>
            <ac:spMk id="8" creationId="{48CACDD7-C494-68CD-8BEC-B092374B6BDD}"/>
          </ac:spMkLst>
        </pc:spChg>
        <pc:spChg chg="add">
          <ac:chgData name="Hannah Harrison" userId="S::hannahh@gsm.cam.ac.uk::57b5412e-fd5d-4d9d-adbb-0ced306b7b45" providerId="AD" clId="Web-{7E6D0731-7202-8EB1-0CDF-8F96B730B452}" dt="2022-08-26T09:54:49.536" v="109"/>
          <ac:spMkLst>
            <pc:docMk/>
            <pc:sldMk cId="161929849" sldId="281"/>
            <ac:spMk id="9" creationId="{50EBAE0B-DD72-4094-8934-3B46A91428CF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9:26.094" v="194" actId="1076"/>
          <ac:spMkLst>
            <pc:docMk/>
            <pc:sldMk cId="161929849" sldId="281"/>
            <ac:spMk id="10" creationId="{EA995DA8-10B4-5A46-29F6-78D0DE26C6AA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7:42.090" v="126" actId="1076"/>
          <ac:spMkLst>
            <pc:docMk/>
            <pc:sldMk cId="161929849" sldId="281"/>
            <ac:spMk id="12" creationId="{1752F537-109F-E7ED-39D4-79F40657BC01}"/>
          </ac:spMkLst>
        </pc:spChg>
        <pc:spChg chg="add mod">
          <ac:chgData name="Hannah Harrison" userId="S::hannahh@gsm.cam.ac.uk::57b5412e-fd5d-4d9d-adbb-0ced306b7b45" providerId="AD" clId="Web-{7E6D0731-7202-8EB1-0CDF-8F96B730B452}" dt="2022-08-26T09:58:56.467" v="190" actId="1076"/>
          <ac:spMkLst>
            <pc:docMk/>
            <pc:sldMk cId="161929849" sldId="281"/>
            <ac:spMk id="13" creationId="{9122E630-2910-3BB4-3B2D-BFDF45A5565E}"/>
          </ac:spMkLst>
        </pc:spChg>
      </pc:sldChg>
      <pc:sldMasterChg chg="add addSldLayout">
        <pc:chgData name="Hannah Harrison" userId="S::hannahh@gsm.cam.ac.uk::57b5412e-fd5d-4d9d-adbb-0ced306b7b45" providerId="AD" clId="Web-{7E6D0731-7202-8EB1-0CDF-8F96B730B452}" dt="2022-08-26T09:44:57.372" v="13"/>
        <pc:sldMasterMkLst>
          <pc:docMk/>
          <pc:sldMasterMk cId="0" sldId="2147483852"/>
        </pc:sldMasterMkLst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3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4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5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6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7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8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59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60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61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62"/>
          </pc:sldLayoutMkLst>
        </pc:sldLayoutChg>
        <pc:sldLayoutChg chg="add">
          <pc:chgData name="Hannah Harrison" userId="S::hannahh@gsm.cam.ac.uk::57b5412e-fd5d-4d9d-adbb-0ced306b7b45" providerId="AD" clId="Web-{7E6D0731-7202-8EB1-0CDF-8F96B730B452}" dt="2022-08-26T09:44:57.372" v="13"/>
          <pc:sldLayoutMkLst>
            <pc:docMk/>
            <pc:sldMasterMk cId="0" sldId="2147483852"/>
            <pc:sldLayoutMk cId="0" sldId="2147483863"/>
          </pc:sldLayoutMkLst>
        </pc:sldLayoutChg>
      </pc:sldMasterChg>
    </pc:docChg>
  </pc:docChgLst>
  <pc:docChgLst>
    <pc:chgData name="Hannah Harrison" userId="S::hannahh@gsm.cam.ac.uk::57b5412e-fd5d-4d9d-adbb-0ced306b7b45" providerId="AD" clId="Web-{1F22EA0D-D10F-1969-0240-00FF6A22B77E}"/>
    <pc:docChg chg="addSld delSld modSld">
      <pc:chgData name="Hannah Harrison" userId="S::hannahh@gsm.cam.ac.uk::57b5412e-fd5d-4d9d-adbb-0ced306b7b45" providerId="AD" clId="Web-{1F22EA0D-D10F-1969-0240-00FF6A22B77E}" dt="2022-08-16T11:35:24.197" v="108"/>
      <pc:docMkLst>
        <pc:docMk/>
      </pc:docMkLst>
      <pc:sldChg chg="delAnim modAnim">
        <pc:chgData name="Hannah Harrison" userId="S::hannahh@gsm.cam.ac.uk::57b5412e-fd5d-4d9d-adbb-0ced306b7b45" providerId="AD" clId="Web-{1F22EA0D-D10F-1969-0240-00FF6A22B77E}" dt="2022-08-16T11:35:24.197" v="108"/>
        <pc:sldMkLst>
          <pc:docMk/>
          <pc:sldMk cId="2017930710" sldId="266"/>
        </pc:sldMkLst>
      </pc:sldChg>
      <pc:sldChg chg="modSp new">
        <pc:chgData name="Hannah Harrison" userId="S::hannahh@gsm.cam.ac.uk::57b5412e-fd5d-4d9d-adbb-0ced306b7b45" providerId="AD" clId="Web-{1F22EA0D-D10F-1969-0240-00FF6A22B77E}" dt="2022-08-16T10:56:51.628" v="6" actId="20577"/>
        <pc:sldMkLst>
          <pc:docMk/>
          <pc:sldMk cId="447886018" sldId="274"/>
        </pc:sldMkLst>
        <pc:spChg chg="mod">
          <ac:chgData name="Hannah Harrison" userId="S::hannahh@gsm.cam.ac.uk::57b5412e-fd5d-4d9d-adbb-0ced306b7b45" providerId="AD" clId="Web-{1F22EA0D-D10F-1969-0240-00FF6A22B77E}" dt="2022-08-16T10:56:51.628" v="6" actId="20577"/>
          <ac:spMkLst>
            <pc:docMk/>
            <pc:sldMk cId="447886018" sldId="274"/>
            <ac:spMk id="2" creationId="{0016951F-311C-A0CB-5F13-2174B440E95F}"/>
          </ac:spMkLst>
        </pc:spChg>
      </pc:sldChg>
      <pc:sldChg chg="modSp new">
        <pc:chgData name="Hannah Harrison" userId="S::hannahh@gsm.cam.ac.uk::57b5412e-fd5d-4d9d-adbb-0ced306b7b45" providerId="AD" clId="Web-{1F22EA0D-D10F-1969-0240-00FF6A22B77E}" dt="2022-08-16T10:57:00.957" v="16" actId="20577"/>
        <pc:sldMkLst>
          <pc:docMk/>
          <pc:sldMk cId="2958536604" sldId="275"/>
        </pc:sldMkLst>
        <pc:spChg chg="mod">
          <ac:chgData name="Hannah Harrison" userId="S::hannahh@gsm.cam.ac.uk::57b5412e-fd5d-4d9d-adbb-0ced306b7b45" providerId="AD" clId="Web-{1F22EA0D-D10F-1969-0240-00FF6A22B77E}" dt="2022-08-16T10:57:00.957" v="16" actId="20577"/>
          <ac:spMkLst>
            <pc:docMk/>
            <pc:sldMk cId="2958536604" sldId="275"/>
            <ac:spMk id="2" creationId="{BECD1781-0FBB-500C-8E76-A398A21C87DD}"/>
          </ac:spMkLst>
        </pc:spChg>
      </pc:sldChg>
      <pc:sldChg chg="new">
        <pc:chgData name="Hannah Harrison" userId="S::hannahh@gsm.cam.ac.uk::57b5412e-fd5d-4d9d-adbb-0ced306b7b45" providerId="AD" clId="Web-{1F22EA0D-D10F-1969-0240-00FF6A22B77E}" dt="2022-08-16T10:57:23.895" v="17"/>
        <pc:sldMkLst>
          <pc:docMk/>
          <pc:sldMk cId="2576799666" sldId="276"/>
        </pc:sldMkLst>
      </pc:sldChg>
      <pc:sldChg chg="addSp delSp modSp add replId">
        <pc:chgData name="Hannah Harrison" userId="S::hannahh@gsm.cam.ac.uk::57b5412e-fd5d-4d9d-adbb-0ced306b7b45" providerId="AD" clId="Web-{1F22EA0D-D10F-1969-0240-00FF6A22B77E}" dt="2022-08-16T11:01:37.046" v="38" actId="1076"/>
        <pc:sldMkLst>
          <pc:docMk/>
          <pc:sldMk cId="3275943299" sldId="277"/>
        </pc:sldMkLst>
        <pc:spChg chg="mod">
          <ac:chgData name="Hannah Harrison" userId="S::hannahh@gsm.cam.ac.uk::57b5412e-fd5d-4d9d-adbb-0ced306b7b45" providerId="AD" clId="Web-{1F22EA0D-D10F-1969-0240-00FF6A22B77E}" dt="2022-08-16T11:01:37.046" v="38" actId="1076"/>
          <ac:spMkLst>
            <pc:docMk/>
            <pc:sldMk cId="3275943299" sldId="277"/>
            <ac:spMk id="2" creationId="{E782F3D5-2FDB-1DB9-064B-4B272621D170}"/>
          </ac:spMkLst>
        </pc:spChg>
        <pc:spChg chg="del">
          <ac:chgData name="Hannah Harrison" userId="S::hannahh@gsm.cam.ac.uk::57b5412e-fd5d-4d9d-adbb-0ced306b7b45" providerId="AD" clId="Web-{1F22EA0D-D10F-1969-0240-00FF6A22B77E}" dt="2022-08-16T10:57:45.240" v="31"/>
          <ac:spMkLst>
            <pc:docMk/>
            <pc:sldMk cId="3275943299" sldId="277"/>
            <ac:spMk id="4" creationId="{241E08E3-A1A8-9C80-35AD-99AD2EAEE70E}"/>
          </ac:spMkLst>
        </pc:spChg>
        <pc:picChg chg="del">
          <ac:chgData name="Hannah Harrison" userId="S::hannahh@gsm.cam.ac.uk::57b5412e-fd5d-4d9d-adbb-0ced306b7b45" providerId="AD" clId="Web-{1F22EA0D-D10F-1969-0240-00FF6A22B77E}" dt="2022-08-16T10:57:32.427" v="19"/>
          <ac:picMkLst>
            <pc:docMk/>
            <pc:sldMk cId="3275943299" sldId="277"/>
            <ac:picMk id="3" creationId="{896852A9-8A33-429A-59C5-9AEA3C658DBB}"/>
          </ac:picMkLst>
        </pc:picChg>
        <pc:picChg chg="add mod">
          <ac:chgData name="Hannah Harrison" userId="S::hannahh@gsm.cam.ac.uk::57b5412e-fd5d-4d9d-adbb-0ced306b7b45" providerId="AD" clId="Web-{1F22EA0D-D10F-1969-0240-00FF6A22B77E}" dt="2022-08-16T11:01:33.499" v="37" actId="14100"/>
          <ac:picMkLst>
            <pc:docMk/>
            <pc:sldMk cId="3275943299" sldId="277"/>
            <ac:picMk id="5" creationId="{42E9C6D5-F219-17A9-64A9-A2413B3DF82C}"/>
          </ac:picMkLst>
        </pc:picChg>
      </pc:sldChg>
      <pc:sldChg chg="addSp modSp new">
        <pc:chgData name="Hannah Harrison" userId="S::hannahh@gsm.cam.ac.uk::57b5412e-fd5d-4d9d-adbb-0ced306b7b45" providerId="AD" clId="Web-{1F22EA0D-D10F-1969-0240-00FF6A22B77E}" dt="2022-08-16T11:06:23.760" v="107" actId="1076"/>
        <pc:sldMkLst>
          <pc:docMk/>
          <pc:sldMk cId="621626961" sldId="278"/>
        </pc:sldMkLst>
        <pc:spChg chg="mod">
          <ac:chgData name="Hannah Harrison" userId="S::hannahh@gsm.cam.ac.uk::57b5412e-fd5d-4d9d-adbb-0ced306b7b45" providerId="AD" clId="Web-{1F22EA0D-D10F-1969-0240-00FF6A22B77E}" dt="2022-08-16T11:03:51.301" v="60" actId="20577"/>
          <ac:spMkLst>
            <pc:docMk/>
            <pc:sldMk cId="621626961" sldId="278"/>
            <ac:spMk id="2" creationId="{6A76DE91-6E1C-9C3D-2FF1-C8F445B29A02}"/>
          </ac:spMkLst>
        </pc:spChg>
        <pc:spChg chg="add mod">
          <ac:chgData name="Hannah Harrison" userId="S::hannahh@gsm.cam.ac.uk::57b5412e-fd5d-4d9d-adbb-0ced306b7b45" providerId="AD" clId="Web-{1F22EA0D-D10F-1969-0240-00FF6A22B77E}" dt="2022-08-16T11:05:30.945" v="78" actId="1076"/>
          <ac:spMkLst>
            <pc:docMk/>
            <pc:sldMk cId="621626961" sldId="278"/>
            <ac:spMk id="4" creationId="{75CA9684-7607-97ED-C164-28775BA45545}"/>
          </ac:spMkLst>
        </pc:spChg>
        <pc:spChg chg="add mod">
          <ac:chgData name="Hannah Harrison" userId="S::hannahh@gsm.cam.ac.uk::57b5412e-fd5d-4d9d-adbb-0ced306b7b45" providerId="AD" clId="Web-{1F22EA0D-D10F-1969-0240-00FF6A22B77E}" dt="2022-08-16T11:06:23.760" v="107" actId="1076"/>
          <ac:spMkLst>
            <pc:docMk/>
            <pc:sldMk cId="621626961" sldId="278"/>
            <ac:spMk id="5" creationId="{7AFE13EB-022F-FC51-E3AA-8FF2E24D0F07}"/>
          </ac:spMkLst>
        </pc:spChg>
        <pc:picChg chg="add mod">
          <ac:chgData name="Hannah Harrison" userId="S::hannahh@gsm.cam.ac.uk::57b5412e-fd5d-4d9d-adbb-0ced306b7b45" providerId="AD" clId="Web-{1F22EA0D-D10F-1969-0240-00FF6A22B77E}" dt="2022-08-16T11:04:30.709" v="63" actId="1076"/>
          <ac:picMkLst>
            <pc:docMk/>
            <pc:sldMk cId="621626961" sldId="278"/>
            <ac:picMk id="3" creationId="{A0436D9D-9310-7A9F-B21B-04D8AE7A0F64}"/>
          </ac:picMkLst>
        </pc:picChg>
      </pc:sldChg>
      <pc:sldChg chg="new del">
        <pc:chgData name="Hannah Harrison" userId="S::hannahh@gsm.cam.ac.uk::57b5412e-fd5d-4d9d-adbb-0ced306b7b45" providerId="AD" clId="Web-{1F22EA0D-D10F-1969-0240-00FF6A22B77E}" dt="2022-08-16T11:03:19.378" v="40"/>
        <pc:sldMkLst>
          <pc:docMk/>
          <pc:sldMk cId="1899386438" sldId="27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5A6CB-04B2-406E-9DB8-95912772F8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2882F9-3CBB-41E6-AF9B-F6C00FC78077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redoka One"/>
            </a:rPr>
            <a:t> What is biodiversity?</a:t>
          </a:r>
        </a:p>
      </dgm:t>
    </dgm:pt>
    <dgm:pt modelId="{E48765B2-C2EA-491B-89FA-3F4462BFDFAB}" type="parTrans" cxnId="{7E61C3E1-5418-494C-951E-39F5C3CD5509}">
      <dgm:prSet/>
      <dgm:spPr/>
      <dgm:t>
        <a:bodyPr/>
        <a:lstStyle/>
        <a:p>
          <a:endParaRPr lang="en-US"/>
        </a:p>
      </dgm:t>
    </dgm:pt>
    <dgm:pt modelId="{FBAADC46-6842-4939-AF0B-F71D9C385634}" type="sibTrans" cxnId="{7E61C3E1-5418-494C-951E-39F5C3CD5509}">
      <dgm:prSet/>
      <dgm:spPr/>
      <dgm:t>
        <a:bodyPr/>
        <a:lstStyle/>
        <a:p>
          <a:endParaRPr lang="en-US"/>
        </a:p>
      </dgm:t>
    </dgm:pt>
    <dgm:pt modelId="{37D5339D-8621-4586-A55E-307B47A0D17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redoka One"/>
            </a:rPr>
            <a:t>How many biomes does the world have?</a:t>
          </a:r>
        </a:p>
      </dgm:t>
    </dgm:pt>
    <dgm:pt modelId="{F236430E-3414-4857-9AB5-D0C86B626D86}" type="parTrans" cxnId="{F10CF321-9618-49FF-AC43-8ECDAA65E790}">
      <dgm:prSet/>
      <dgm:spPr/>
    </dgm:pt>
    <dgm:pt modelId="{8D0B6EE1-7254-4AF5-B582-6EC9E3C775C4}" type="sibTrans" cxnId="{F10CF321-9618-49FF-AC43-8ECDAA65E790}">
      <dgm:prSet/>
      <dgm:spPr/>
    </dgm:pt>
    <dgm:pt modelId="{86006F9B-C734-4D71-B3E0-AAB601EAD9E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redoka One"/>
            </a:rPr>
            <a:t>Why is protecting biodiversity important?</a:t>
          </a:r>
        </a:p>
      </dgm:t>
    </dgm:pt>
    <dgm:pt modelId="{F16A492D-C685-44B4-BDE9-C8C4EE6E9775}" type="parTrans" cxnId="{29CC05C7-2D8F-4FC6-A595-CCDDE2AF21DD}">
      <dgm:prSet/>
      <dgm:spPr/>
    </dgm:pt>
    <dgm:pt modelId="{C2B680DF-5BC0-4586-A2CC-4C1313775742}" type="sibTrans" cxnId="{29CC05C7-2D8F-4FC6-A595-CCDDE2AF21DD}">
      <dgm:prSet/>
      <dgm:spPr/>
    </dgm:pt>
    <dgm:pt modelId="{866AF589-67AC-4B84-9F0B-FE19B2A0139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redoka One"/>
            </a:rPr>
            <a:t>What is a trophic cascade, and what causes one?</a:t>
          </a:r>
        </a:p>
      </dgm:t>
    </dgm:pt>
    <dgm:pt modelId="{947F1DE0-7C3A-454E-9DF9-87CCA96D675F}" type="parTrans" cxnId="{9FF1B6DC-6EFD-445C-BACC-45608C39E629}">
      <dgm:prSet/>
      <dgm:spPr/>
    </dgm:pt>
    <dgm:pt modelId="{A13B6E02-A051-4130-9604-1B50B6100B60}" type="sibTrans" cxnId="{9FF1B6DC-6EFD-445C-BACC-45608C39E629}">
      <dgm:prSet/>
      <dgm:spPr/>
    </dgm:pt>
    <dgm:pt modelId="{5BFDAC40-2926-4611-B22F-3C9B3458124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redoka One"/>
            </a:rPr>
            <a:t>How can we re-evaluate our relationship with nature?</a:t>
          </a:r>
        </a:p>
      </dgm:t>
    </dgm:pt>
    <dgm:pt modelId="{30DC33F0-444D-40EE-9FA9-30E753802BF5}" type="parTrans" cxnId="{91607F2E-72E4-444F-8249-25DF3B1CB505}">
      <dgm:prSet/>
      <dgm:spPr/>
    </dgm:pt>
    <dgm:pt modelId="{2224A892-1FD1-4663-8BE3-46996E7A0DFA}" type="sibTrans" cxnId="{91607F2E-72E4-444F-8249-25DF3B1CB505}">
      <dgm:prSet/>
      <dgm:spPr/>
    </dgm:pt>
    <dgm:pt modelId="{C10A4BA0-8967-48B0-B187-34D0FFAB4032}" type="pres">
      <dgm:prSet presAssocID="{6715A6CB-04B2-406E-9DB8-95912772F850}" presName="root" presStyleCnt="0">
        <dgm:presLayoutVars>
          <dgm:dir/>
          <dgm:resizeHandles val="exact"/>
        </dgm:presLayoutVars>
      </dgm:prSet>
      <dgm:spPr/>
    </dgm:pt>
    <dgm:pt modelId="{81DB46D3-E236-4E9C-99A9-4DB58AA68405}" type="pres">
      <dgm:prSet presAssocID="{C82882F9-3CBB-41E6-AF9B-F6C00FC78077}" presName="compNode" presStyleCnt="0"/>
      <dgm:spPr/>
    </dgm:pt>
    <dgm:pt modelId="{89CBC9A3-7371-4184-B019-8269CBCC17DE}" type="pres">
      <dgm:prSet presAssocID="{C82882F9-3CBB-41E6-AF9B-F6C00FC78077}" presName="bgRect" presStyleLbl="bgShp" presStyleIdx="0" presStyleCnt="5"/>
      <dgm:spPr/>
    </dgm:pt>
    <dgm:pt modelId="{7F35BBBE-7806-4DA6-A32B-15D842B7C1D3}" type="pres">
      <dgm:prSet presAssocID="{C82882F9-3CBB-41E6-AF9B-F6C00FC7807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1D1E7F2C-5122-43BE-A809-FB65813F1246}" type="pres">
      <dgm:prSet presAssocID="{C82882F9-3CBB-41E6-AF9B-F6C00FC78077}" presName="spaceRect" presStyleCnt="0"/>
      <dgm:spPr/>
    </dgm:pt>
    <dgm:pt modelId="{7F33FFD0-AEC2-4B1F-BD88-5FF75D1499A7}" type="pres">
      <dgm:prSet presAssocID="{C82882F9-3CBB-41E6-AF9B-F6C00FC78077}" presName="parTx" presStyleLbl="revTx" presStyleIdx="0" presStyleCnt="5">
        <dgm:presLayoutVars>
          <dgm:chMax val="0"/>
          <dgm:chPref val="0"/>
        </dgm:presLayoutVars>
      </dgm:prSet>
      <dgm:spPr/>
    </dgm:pt>
    <dgm:pt modelId="{F0E677B0-C9C6-4EDE-BB01-6ACD5A1E6BC5}" type="pres">
      <dgm:prSet presAssocID="{FBAADC46-6842-4939-AF0B-F71D9C385634}" presName="sibTrans" presStyleCnt="0"/>
      <dgm:spPr/>
    </dgm:pt>
    <dgm:pt modelId="{05F808E7-96B4-42E3-81D9-AC7C988A1781}" type="pres">
      <dgm:prSet presAssocID="{37D5339D-8621-4586-A55E-307B47A0D177}" presName="compNode" presStyleCnt="0"/>
      <dgm:spPr/>
    </dgm:pt>
    <dgm:pt modelId="{C9C0E1E2-B518-4AF6-830C-53611552FFB3}" type="pres">
      <dgm:prSet presAssocID="{37D5339D-8621-4586-A55E-307B47A0D177}" presName="bgRect" presStyleLbl="bgShp" presStyleIdx="1" presStyleCnt="5"/>
      <dgm:spPr/>
    </dgm:pt>
    <dgm:pt modelId="{519D7D6D-0269-4317-A88B-6E2156CADA20}" type="pres">
      <dgm:prSet presAssocID="{37D5339D-8621-4586-A55E-307B47A0D17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og"/>
        </a:ext>
      </dgm:extLst>
    </dgm:pt>
    <dgm:pt modelId="{6B54EF50-52D8-4FCE-8B5F-DC9D6F62BADB}" type="pres">
      <dgm:prSet presAssocID="{37D5339D-8621-4586-A55E-307B47A0D177}" presName="spaceRect" presStyleCnt="0"/>
      <dgm:spPr/>
    </dgm:pt>
    <dgm:pt modelId="{BF5F6FE2-BC3E-4478-9982-93363C36C6A6}" type="pres">
      <dgm:prSet presAssocID="{37D5339D-8621-4586-A55E-307B47A0D177}" presName="parTx" presStyleLbl="revTx" presStyleIdx="1" presStyleCnt="5">
        <dgm:presLayoutVars>
          <dgm:chMax val="0"/>
          <dgm:chPref val="0"/>
        </dgm:presLayoutVars>
      </dgm:prSet>
      <dgm:spPr/>
    </dgm:pt>
    <dgm:pt modelId="{2FBBA049-2B38-4E76-9CC7-A745D5639191}" type="pres">
      <dgm:prSet presAssocID="{8D0B6EE1-7254-4AF5-B582-6EC9E3C775C4}" presName="sibTrans" presStyleCnt="0"/>
      <dgm:spPr/>
    </dgm:pt>
    <dgm:pt modelId="{C0AFAA96-A6CB-4622-8849-9A2CA3B494DA}" type="pres">
      <dgm:prSet presAssocID="{86006F9B-C734-4D71-B3E0-AAB601EAD9E5}" presName="compNode" presStyleCnt="0"/>
      <dgm:spPr/>
    </dgm:pt>
    <dgm:pt modelId="{6CAF2F74-1577-435E-B4DA-FC2A43FF5180}" type="pres">
      <dgm:prSet presAssocID="{86006F9B-C734-4D71-B3E0-AAB601EAD9E5}" presName="bgRect" presStyleLbl="bgShp" presStyleIdx="2" presStyleCnt="5"/>
      <dgm:spPr/>
    </dgm:pt>
    <dgm:pt modelId="{75571DCD-58F9-4D2A-94CD-F859A8E494BD}" type="pres">
      <dgm:prSet presAssocID="{86006F9B-C734-4D71-B3E0-AAB601EAD9E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BB65A113-4782-47AB-A4A5-03C339A31EFC}" type="pres">
      <dgm:prSet presAssocID="{86006F9B-C734-4D71-B3E0-AAB601EAD9E5}" presName="spaceRect" presStyleCnt="0"/>
      <dgm:spPr/>
    </dgm:pt>
    <dgm:pt modelId="{D55644E2-E2C2-4CED-9573-D3F83C89035F}" type="pres">
      <dgm:prSet presAssocID="{86006F9B-C734-4D71-B3E0-AAB601EAD9E5}" presName="parTx" presStyleLbl="revTx" presStyleIdx="2" presStyleCnt="5">
        <dgm:presLayoutVars>
          <dgm:chMax val="0"/>
          <dgm:chPref val="0"/>
        </dgm:presLayoutVars>
      </dgm:prSet>
      <dgm:spPr/>
    </dgm:pt>
    <dgm:pt modelId="{2C4F1F9D-7EA1-40BF-864C-86EB3CC1A697}" type="pres">
      <dgm:prSet presAssocID="{C2B680DF-5BC0-4586-A2CC-4C1313775742}" presName="sibTrans" presStyleCnt="0"/>
      <dgm:spPr/>
    </dgm:pt>
    <dgm:pt modelId="{48BCF986-C18F-43B2-A8E5-3015A7B8020E}" type="pres">
      <dgm:prSet presAssocID="{866AF589-67AC-4B84-9F0B-FE19B2A01399}" presName="compNode" presStyleCnt="0"/>
      <dgm:spPr/>
    </dgm:pt>
    <dgm:pt modelId="{FDA814BB-D198-4EEB-8B92-DAC2FBF14F5C}" type="pres">
      <dgm:prSet presAssocID="{866AF589-67AC-4B84-9F0B-FE19B2A01399}" presName="bgRect" presStyleLbl="bgShp" presStyleIdx="3" presStyleCnt="5"/>
      <dgm:spPr/>
    </dgm:pt>
    <dgm:pt modelId="{3CAD1020-FE64-40D4-9233-AF4B37E31E84}" type="pres">
      <dgm:prSet presAssocID="{866AF589-67AC-4B84-9F0B-FE19B2A0139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k"/>
        </a:ext>
      </dgm:extLst>
    </dgm:pt>
    <dgm:pt modelId="{8F85E8A2-6397-4253-A391-1A9C864BB85F}" type="pres">
      <dgm:prSet presAssocID="{866AF589-67AC-4B84-9F0B-FE19B2A01399}" presName="spaceRect" presStyleCnt="0"/>
      <dgm:spPr/>
    </dgm:pt>
    <dgm:pt modelId="{C591A11D-7142-4419-BF63-F6C6993288F8}" type="pres">
      <dgm:prSet presAssocID="{866AF589-67AC-4B84-9F0B-FE19B2A01399}" presName="parTx" presStyleLbl="revTx" presStyleIdx="3" presStyleCnt="5">
        <dgm:presLayoutVars>
          <dgm:chMax val="0"/>
          <dgm:chPref val="0"/>
        </dgm:presLayoutVars>
      </dgm:prSet>
      <dgm:spPr/>
    </dgm:pt>
    <dgm:pt modelId="{5224D268-6599-47B4-A79E-65BA1123BA41}" type="pres">
      <dgm:prSet presAssocID="{A13B6E02-A051-4130-9604-1B50B6100B60}" presName="sibTrans" presStyleCnt="0"/>
      <dgm:spPr/>
    </dgm:pt>
    <dgm:pt modelId="{1477E3A7-B28F-427F-93BC-C8758DA673CA}" type="pres">
      <dgm:prSet presAssocID="{5BFDAC40-2926-4611-B22F-3C9B3458124E}" presName="compNode" presStyleCnt="0"/>
      <dgm:spPr/>
    </dgm:pt>
    <dgm:pt modelId="{2589772A-4ED6-42BD-B113-E71855B0EDC8}" type="pres">
      <dgm:prSet presAssocID="{5BFDAC40-2926-4611-B22F-3C9B3458124E}" presName="bgRect" presStyleLbl="bgShp" presStyleIdx="4" presStyleCnt="5"/>
      <dgm:spPr/>
    </dgm:pt>
    <dgm:pt modelId="{DB131C83-AACF-4B0E-AD5C-8E248B030154}" type="pres">
      <dgm:prSet presAssocID="{5BFDAC40-2926-4611-B22F-3C9B3458124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6D1F86A-99EE-4B39-8084-89E0B0073D0C}" type="pres">
      <dgm:prSet presAssocID="{5BFDAC40-2926-4611-B22F-3C9B3458124E}" presName="spaceRect" presStyleCnt="0"/>
      <dgm:spPr/>
    </dgm:pt>
    <dgm:pt modelId="{F97F6AD9-D223-43F7-9C3D-CFD31BF0706D}" type="pres">
      <dgm:prSet presAssocID="{5BFDAC40-2926-4611-B22F-3C9B3458124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938AD06-F1C3-4EFD-A11B-F3FC40EB4E4D}" type="presOf" srcId="{5BFDAC40-2926-4611-B22F-3C9B3458124E}" destId="{F97F6AD9-D223-43F7-9C3D-CFD31BF0706D}" srcOrd="0" destOrd="0" presId="urn:microsoft.com/office/officeart/2018/2/layout/IconVerticalSolidList"/>
    <dgm:cxn modelId="{F10CF321-9618-49FF-AC43-8ECDAA65E790}" srcId="{6715A6CB-04B2-406E-9DB8-95912772F850}" destId="{37D5339D-8621-4586-A55E-307B47A0D177}" srcOrd="1" destOrd="0" parTransId="{F236430E-3414-4857-9AB5-D0C86B626D86}" sibTransId="{8D0B6EE1-7254-4AF5-B582-6EC9E3C775C4}"/>
    <dgm:cxn modelId="{91607F2E-72E4-444F-8249-25DF3B1CB505}" srcId="{6715A6CB-04B2-406E-9DB8-95912772F850}" destId="{5BFDAC40-2926-4611-B22F-3C9B3458124E}" srcOrd="4" destOrd="0" parTransId="{30DC33F0-444D-40EE-9FA9-30E753802BF5}" sibTransId="{2224A892-1FD1-4663-8BE3-46996E7A0DFA}"/>
    <dgm:cxn modelId="{DAEDCFA9-1BFA-4CD7-9304-528258E988D7}" type="presOf" srcId="{6715A6CB-04B2-406E-9DB8-95912772F850}" destId="{C10A4BA0-8967-48B0-B187-34D0FFAB4032}" srcOrd="0" destOrd="0" presId="urn:microsoft.com/office/officeart/2018/2/layout/IconVerticalSolidList"/>
    <dgm:cxn modelId="{CBED20BE-2995-43A5-BF05-3CA556175C8D}" type="presOf" srcId="{866AF589-67AC-4B84-9F0B-FE19B2A01399}" destId="{C591A11D-7142-4419-BF63-F6C6993288F8}" srcOrd="0" destOrd="0" presId="urn:microsoft.com/office/officeart/2018/2/layout/IconVerticalSolidList"/>
    <dgm:cxn modelId="{E1F9BABF-C27B-4E35-849C-14EE69970B62}" type="presOf" srcId="{37D5339D-8621-4586-A55E-307B47A0D177}" destId="{BF5F6FE2-BC3E-4478-9982-93363C36C6A6}" srcOrd="0" destOrd="0" presId="urn:microsoft.com/office/officeart/2018/2/layout/IconVerticalSolidList"/>
    <dgm:cxn modelId="{29CC05C7-2D8F-4FC6-A595-CCDDE2AF21DD}" srcId="{6715A6CB-04B2-406E-9DB8-95912772F850}" destId="{86006F9B-C734-4D71-B3E0-AAB601EAD9E5}" srcOrd="2" destOrd="0" parTransId="{F16A492D-C685-44B4-BDE9-C8C4EE6E9775}" sibTransId="{C2B680DF-5BC0-4586-A2CC-4C1313775742}"/>
    <dgm:cxn modelId="{9525C0D9-37E1-4F04-86A2-7F6CF01BB68B}" type="presOf" srcId="{C82882F9-3CBB-41E6-AF9B-F6C00FC78077}" destId="{7F33FFD0-AEC2-4B1F-BD88-5FF75D1499A7}" srcOrd="0" destOrd="0" presId="urn:microsoft.com/office/officeart/2018/2/layout/IconVerticalSolidList"/>
    <dgm:cxn modelId="{9FF1B6DC-6EFD-445C-BACC-45608C39E629}" srcId="{6715A6CB-04B2-406E-9DB8-95912772F850}" destId="{866AF589-67AC-4B84-9F0B-FE19B2A01399}" srcOrd="3" destOrd="0" parTransId="{947F1DE0-7C3A-454E-9DF9-87CCA96D675F}" sibTransId="{A13B6E02-A051-4130-9604-1B50B6100B60}"/>
    <dgm:cxn modelId="{7E61C3E1-5418-494C-951E-39F5C3CD5509}" srcId="{6715A6CB-04B2-406E-9DB8-95912772F850}" destId="{C82882F9-3CBB-41E6-AF9B-F6C00FC78077}" srcOrd="0" destOrd="0" parTransId="{E48765B2-C2EA-491B-89FA-3F4462BFDFAB}" sibTransId="{FBAADC46-6842-4939-AF0B-F71D9C385634}"/>
    <dgm:cxn modelId="{A1D03DEC-3DEC-4C14-85D7-A35814710A66}" type="presOf" srcId="{86006F9B-C734-4D71-B3E0-AAB601EAD9E5}" destId="{D55644E2-E2C2-4CED-9573-D3F83C89035F}" srcOrd="0" destOrd="0" presId="urn:microsoft.com/office/officeart/2018/2/layout/IconVerticalSolidList"/>
    <dgm:cxn modelId="{92E5BDA7-1995-40D4-AA96-DE7B9563759A}" type="presParOf" srcId="{C10A4BA0-8967-48B0-B187-34D0FFAB4032}" destId="{81DB46D3-E236-4E9C-99A9-4DB58AA68405}" srcOrd="0" destOrd="0" presId="urn:microsoft.com/office/officeart/2018/2/layout/IconVerticalSolidList"/>
    <dgm:cxn modelId="{27354E09-FBF0-47E6-8B08-7AA0210607E3}" type="presParOf" srcId="{81DB46D3-E236-4E9C-99A9-4DB58AA68405}" destId="{89CBC9A3-7371-4184-B019-8269CBCC17DE}" srcOrd="0" destOrd="0" presId="urn:microsoft.com/office/officeart/2018/2/layout/IconVerticalSolidList"/>
    <dgm:cxn modelId="{91E9F730-F37D-4C87-98FD-69DF972C0462}" type="presParOf" srcId="{81DB46D3-E236-4E9C-99A9-4DB58AA68405}" destId="{7F35BBBE-7806-4DA6-A32B-15D842B7C1D3}" srcOrd="1" destOrd="0" presId="urn:microsoft.com/office/officeart/2018/2/layout/IconVerticalSolidList"/>
    <dgm:cxn modelId="{32AC0A2B-F392-4FC3-9830-1F968C7C186F}" type="presParOf" srcId="{81DB46D3-E236-4E9C-99A9-4DB58AA68405}" destId="{1D1E7F2C-5122-43BE-A809-FB65813F1246}" srcOrd="2" destOrd="0" presId="urn:microsoft.com/office/officeart/2018/2/layout/IconVerticalSolidList"/>
    <dgm:cxn modelId="{64332BAA-D58A-48D9-BF49-113A5075C68C}" type="presParOf" srcId="{81DB46D3-E236-4E9C-99A9-4DB58AA68405}" destId="{7F33FFD0-AEC2-4B1F-BD88-5FF75D1499A7}" srcOrd="3" destOrd="0" presId="urn:microsoft.com/office/officeart/2018/2/layout/IconVerticalSolidList"/>
    <dgm:cxn modelId="{29133DCE-40C8-4712-8A83-54598AB9B8EE}" type="presParOf" srcId="{C10A4BA0-8967-48B0-B187-34D0FFAB4032}" destId="{F0E677B0-C9C6-4EDE-BB01-6ACD5A1E6BC5}" srcOrd="1" destOrd="0" presId="urn:microsoft.com/office/officeart/2018/2/layout/IconVerticalSolidList"/>
    <dgm:cxn modelId="{CA64CCFB-7D16-426E-ADC7-5D5C6C89DFEB}" type="presParOf" srcId="{C10A4BA0-8967-48B0-B187-34D0FFAB4032}" destId="{05F808E7-96B4-42E3-81D9-AC7C988A1781}" srcOrd="2" destOrd="0" presId="urn:microsoft.com/office/officeart/2018/2/layout/IconVerticalSolidList"/>
    <dgm:cxn modelId="{2C0025CC-F0F3-4F8C-B310-B0AC598DCB2D}" type="presParOf" srcId="{05F808E7-96B4-42E3-81D9-AC7C988A1781}" destId="{C9C0E1E2-B518-4AF6-830C-53611552FFB3}" srcOrd="0" destOrd="0" presId="urn:microsoft.com/office/officeart/2018/2/layout/IconVerticalSolidList"/>
    <dgm:cxn modelId="{1335835D-9EB9-424B-B374-3641E3DA5DEB}" type="presParOf" srcId="{05F808E7-96B4-42E3-81D9-AC7C988A1781}" destId="{519D7D6D-0269-4317-A88B-6E2156CADA20}" srcOrd="1" destOrd="0" presId="urn:microsoft.com/office/officeart/2018/2/layout/IconVerticalSolidList"/>
    <dgm:cxn modelId="{3B236E55-9013-4648-96E9-4BE30DC67C08}" type="presParOf" srcId="{05F808E7-96B4-42E3-81D9-AC7C988A1781}" destId="{6B54EF50-52D8-4FCE-8B5F-DC9D6F62BADB}" srcOrd="2" destOrd="0" presId="urn:microsoft.com/office/officeart/2018/2/layout/IconVerticalSolidList"/>
    <dgm:cxn modelId="{7E509FD9-0FFA-476A-A072-CC6EA642D94D}" type="presParOf" srcId="{05F808E7-96B4-42E3-81D9-AC7C988A1781}" destId="{BF5F6FE2-BC3E-4478-9982-93363C36C6A6}" srcOrd="3" destOrd="0" presId="urn:microsoft.com/office/officeart/2018/2/layout/IconVerticalSolidList"/>
    <dgm:cxn modelId="{2AFB323C-4436-4653-B331-D9A9EB325EAE}" type="presParOf" srcId="{C10A4BA0-8967-48B0-B187-34D0FFAB4032}" destId="{2FBBA049-2B38-4E76-9CC7-A745D5639191}" srcOrd="3" destOrd="0" presId="urn:microsoft.com/office/officeart/2018/2/layout/IconVerticalSolidList"/>
    <dgm:cxn modelId="{26D7F940-19CE-43DC-AD45-55F61686C358}" type="presParOf" srcId="{C10A4BA0-8967-48B0-B187-34D0FFAB4032}" destId="{C0AFAA96-A6CB-4622-8849-9A2CA3B494DA}" srcOrd="4" destOrd="0" presId="urn:microsoft.com/office/officeart/2018/2/layout/IconVerticalSolidList"/>
    <dgm:cxn modelId="{067AFCCE-8D35-4F06-907B-A9BA5B62A5E0}" type="presParOf" srcId="{C0AFAA96-A6CB-4622-8849-9A2CA3B494DA}" destId="{6CAF2F74-1577-435E-B4DA-FC2A43FF5180}" srcOrd="0" destOrd="0" presId="urn:microsoft.com/office/officeart/2018/2/layout/IconVerticalSolidList"/>
    <dgm:cxn modelId="{0D92AABE-0C47-43AD-9EE1-0318D5E1D195}" type="presParOf" srcId="{C0AFAA96-A6CB-4622-8849-9A2CA3B494DA}" destId="{75571DCD-58F9-4D2A-94CD-F859A8E494BD}" srcOrd="1" destOrd="0" presId="urn:microsoft.com/office/officeart/2018/2/layout/IconVerticalSolidList"/>
    <dgm:cxn modelId="{968CF033-EE8C-4AA0-B6BA-6147EA316B7B}" type="presParOf" srcId="{C0AFAA96-A6CB-4622-8849-9A2CA3B494DA}" destId="{BB65A113-4782-47AB-A4A5-03C339A31EFC}" srcOrd="2" destOrd="0" presId="urn:microsoft.com/office/officeart/2018/2/layout/IconVerticalSolidList"/>
    <dgm:cxn modelId="{8F6338ED-2AF7-4ED5-9B9A-A8680E75B12F}" type="presParOf" srcId="{C0AFAA96-A6CB-4622-8849-9A2CA3B494DA}" destId="{D55644E2-E2C2-4CED-9573-D3F83C89035F}" srcOrd="3" destOrd="0" presId="urn:microsoft.com/office/officeart/2018/2/layout/IconVerticalSolidList"/>
    <dgm:cxn modelId="{FD25AEC1-318E-4530-BDA8-37A2FEDFF384}" type="presParOf" srcId="{C10A4BA0-8967-48B0-B187-34D0FFAB4032}" destId="{2C4F1F9D-7EA1-40BF-864C-86EB3CC1A697}" srcOrd="5" destOrd="0" presId="urn:microsoft.com/office/officeart/2018/2/layout/IconVerticalSolidList"/>
    <dgm:cxn modelId="{2C53B1CF-75EA-4E1F-8F90-094BBC5B1C82}" type="presParOf" srcId="{C10A4BA0-8967-48B0-B187-34D0FFAB4032}" destId="{48BCF986-C18F-43B2-A8E5-3015A7B8020E}" srcOrd="6" destOrd="0" presId="urn:microsoft.com/office/officeart/2018/2/layout/IconVerticalSolidList"/>
    <dgm:cxn modelId="{42188E62-31DE-455E-9410-3F59114B1A17}" type="presParOf" srcId="{48BCF986-C18F-43B2-A8E5-3015A7B8020E}" destId="{FDA814BB-D198-4EEB-8B92-DAC2FBF14F5C}" srcOrd="0" destOrd="0" presId="urn:microsoft.com/office/officeart/2018/2/layout/IconVerticalSolidList"/>
    <dgm:cxn modelId="{7F673011-AA26-4783-9EC5-CD7BF48106B2}" type="presParOf" srcId="{48BCF986-C18F-43B2-A8E5-3015A7B8020E}" destId="{3CAD1020-FE64-40D4-9233-AF4B37E31E84}" srcOrd="1" destOrd="0" presId="urn:microsoft.com/office/officeart/2018/2/layout/IconVerticalSolidList"/>
    <dgm:cxn modelId="{22732248-BF10-4ECA-A6FB-49B6FBEADB86}" type="presParOf" srcId="{48BCF986-C18F-43B2-A8E5-3015A7B8020E}" destId="{8F85E8A2-6397-4253-A391-1A9C864BB85F}" srcOrd="2" destOrd="0" presId="urn:microsoft.com/office/officeart/2018/2/layout/IconVerticalSolidList"/>
    <dgm:cxn modelId="{AD4FBA3F-DD5C-41BC-B8B5-ED028FBF2719}" type="presParOf" srcId="{48BCF986-C18F-43B2-A8E5-3015A7B8020E}" destId="{C591A11D-7142-4419-BF63-F6C6993288F8}" srcOrd="3" destOrd="0" presId="urn:microsoft.com/office/officeart/2018/2/layout/IconVerticalSolidList"/>
    <dgm:cxn modelId="{0E1CB91B-69B8-4930-8B68-675351280BCB}" type="presParOf" srcId="{C10A4BA0-8967-48B0-B187-34D0FFAB4032}" destId="{5224D268-6599-47B4-A79E-65BA1123BA41}" srcOrd="7" destOrd="0" presId="urn:microsoft.com/office/officeart/2018/2/layout/IconVerticalSolidList"/>
    <dgm:cxn modelId="{9C3237A7-B075-4D9B-B596-19E876C766B8}" type="presParOf" srcId="{C10A4BA0-8967-48B0-B187-34D0FFAB4032}" destId="{1477E3A7-B28F-427F-93BC-C8758DA673CA}" srcOrd="8" destOrd="0" presId="urn:microsoft.com/office/officeart/2018/2/layout/IconVerticalSolidList"/>
    <dgm:cxn modelId="{89707469-1559-4A49-9549-D0C694DFA3A4}" type="presParOf" srcId="{1477E3A7-B28F-427F-93BC-C8758DA673CA}" destId="{2589772A-4ED6-42BD-B113-E71855B0EDC8}" srcOrd="0" destOrd="0" presId="urn:microsoft.com/office/officeart/2018/2/layout/IconVerticalSolidList"/>
    <dgm:cxn modelId="{205ACA7E-A4E1-4971-ADAD-7AD4AB629436}" type="presParOf" srcId="{1477E3A7-B28F-427F-93BC-C8758DA673CA}" destId="{DB131C83-AACF-4B0E-AD5C-8E248B030154}" srcOrd="1" destOrd="0" presId="urn:microsoft.com/office/officeart/2018/2/layout/IconVerticalSolidList"/>
    <dgm:cxn modelId="{5A87F9E3-0515-413C-A642-54FD3B4DB5FE}" type="presParOf" srcId="{1477E3A7-B28F-427F-93BC-C8758DA673CA}" destId="{F6D1F86A-99EE-4B39-8084-89E0B0073D0C}" srcOrd="2" destOrd="0" presId="urn:microsoft.com/office/officeart/2018/2/layout/IconVerticalSolidList"/>
    <dgm:cxn modelId="{B443FADE-6074-4089-BA3F-483554EB2901}" type="presParOf" srcId="{1477E3A7-B28F-427F-93BC-C8758DA673CA}" destId="{F97F6AD9-D223-43F7-9C3D-CFD31BF070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BC9A3-7371-4184-B019-8269CBCC17DE}">
      <dsp:nvSpPr>
        <dsp:cNvPr id="0" name=""/>
        <dsp:cNvSpPr/>
      </dsp:nvSpPr>
      <dsp:spPr>
        <a:xfrm>
          <a:off x="0" y="2943"/>
          <a:ext cx="10753725" cy="626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5BBBE-7806-4DA6-A32B-15D842B7C1D3}">
      <dsp:nvSpPr>
        <dsp:cNvPr id="0" name=""/>
        <dsp:cNvSpPr/>
      </dsp:nvSpPr>
      <dsp:spPr>
        <a:xfrm>
          <a:off x="189629" y="143989"/>
          <a:ext cx="344781" cy="344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3FFD0-AEC2-4B1F-BD88-5FF75D1499A7}">
      <dsp:nvSpPr>
        <dsp:cNvPr id="0" name=""/>
        <dsp:cNvSpPr/>
      </dsp:nvSpPr>
      <dsp:spPr>
        <a:xfrm>
          <a:off x="724040" y="2943"/>
          <a:ext cx="10029684" cy="62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4" tIns="66344" rIns="66344" bIns="6634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edoka One"/>
            </a:rPr>
            <a:t> What is biodiversity?</a:t>
          </a:r>
        </a:p>
      </dsp:txBody>
      <dsp:txXfrm>
        <a:off x="724040" y="2943"/>
        <a:ext cx="10029684" cy="626875"/>
      </dsp:txXfrm>
    </dsp:sp>
    <dsp:sp modelId="{C9C0E1E2-B518-4AF6-830C-53611552FFB3}">
      <dsp:nvSpPr>
        <dsp:cNvPr id="0" name=""/>
        <dsp:cNvSpPr/>
      </dsp:nvSpPr>
      <dsp:spPr>
        <a:xfrm>
          <a:off x="0" y="786537"/>
          <a:ext cx="10753725" cy="626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D7D6D-0269-4317-A88B-6E2156CADA20}">
      <dsp:nvSpPr>
        <dsp:cNvPr id="0" name=""/>
        <dsp:cNvSpPr/>
      </dsp:nvSpPr>
      <dsp:spPr>
        <a:xfrm>
          <a:off x="189629" y="927583"/>
          <a:ext cx="344781" cy="3447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F6FE2-BC3E-4478-9982-93363C36C6A6}">
      <dsp:nvSpPr>
        <dsp:cNvPr id="0" name=""/>
        <dsp:cNvSpPr/>
      </dsp:nvSpPr>
      <dsp:spPr>
        <a:xfrm>
          <a:off x="724040" y="786537"/>
          <a:ext cx="10029684" cy="62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4" tIns="66344" rIns="66344" bIns="6634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edoka One"/>
            </a:rPr>
            <a:t>How many biomes does the world have?</a:t>
          </a:r>
        </a:p>
      </dsp:txBody>
      <dsp:txXfrm>
        <a:off x="724040" y="786537"/>
        <a:ext cx="10029684" cy="626875"/>
      </dsp:txXfrm>
    </dsp:sp>
    <dsp:sp modelId="{6CAF2F74-1577-435E-B4DA-FC2A43FF5180}">
      <dsp:nvSpPr>
        <dsp:cNvPr id="0" name=""/>
        <dsp:cNvSpPr/>
      </dsp:nvSpPr>
      <dsp:spPr>
        <a:xfrm>
          <a:off x="0" y="1570130"/>
          <a:ext cx="10753725" cy="626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71DCD-58F9-4D2A-94CD-F859A8E494BD}">
      <dsp:nvSpPr>
        <dsp:cNvPr id="0" name=""/>
        <dsp:cNvSpPr/>
      </dsp:nvSpPr>
      <dsp:spPr>
        <a:xfrm>
          <a:off x="189629" y="1711177"/>
          <a:ext cx="344781" cy="3447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644E2-E2C2-4CED-9573-D3F83C89035F}">
      <dsp:nvSpPr>
        <dsp:cNvPr id="0" name=""/>
        <dsp:cNvSpPr/>
      </dsp:nvSpPr>
      <dsp:spPr>
        <a:xfrm>
          <a:off x="724040" y="1570130"/>
          <a:ext cx="10029684" cy="62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4" tIns="66344" rIns="66344" bIns="6634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edoka One"/>
            </a:rPr>
            <a:t>Why is protecting biodiversity important?</a:t>
          </a:r>
        </a:p>
      </dsp:txBody>
      <dsp:txXfrm>
        <a:off x="724040" y="1570130"/>
        <a:ext cx="10029684" cy="626875"/>
      </dsp:txXfrm>
    </dsp:sp>
    <dsp:sp modelId="{FDA814BB-D198-4EEB-8B92-DAC2FBF14F5C}">
      <dsp:nvSpPr>
        <dsp:cNvPr id="0" name=""/>
        <dsp:cNvSpPr/>
      </dsp:nvSpPr>
      <dsp:spPr>
        <a:xfrm>
          <a:off x="0" y="2353724"/>
          <a:ext cx="10753725" cy="626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D1020-FE64-40D4-9233-AF4B37E31E84}">
      <dsp:nvSpPr>
        <dsp:cNvPr id="0" name=""/>
        <dsp:cNvSpPr/>
      </dsp:nvSpPr>
      <dsp:spPr>
        <a:xfrm>
          <a:off x="189629" y="2494771"/>
          <a:ext cx="344781" cy="3447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1A11D-7142-4419-BF63-F6C6993288F8}">
      <dsp:nvSpPr>
        <dsp:cNvPr id="0" name=""/>
        <dsp:cNvSpPr/>
      </dsp:nvSpPr>
      <dsp:spPr>
        <a:xfrm>
          <a:off x="724040" y="2353724"/>
          <a:ext cx="10029684" cy="62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4" tIns="66344" rIns="66344" bIns="6634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edoka One"/>
            </a:rPr>
            <a:t>What is a trophic cascade, and what causes one?</a:t>
          </a:r>
        </a:p>
      </dsp:txBody>
      <dsp:txXfrm>
        <a:off x="724040" y="2353724"/>
        <a:ext cx="10029684" cy="626875"/>
      </dsp:txXfrm>
    </dsp:sp>
    <dsp:sp modelId="{2589772A-4ED6-42BD-B113-E71855B0EDC8}">
      <dsp:nvSpPr>
        <dsp:cNvPr id="0" name=""/>
        <dsp:cNvSpPr/>
      </dsp:nvSpPr>
      <dsp:spPr>
        <a:xfrm>
          <a:off x="0" y="3137318"/>
          <a:ext cx="10753725" cy="6268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31C83-AACF-4B0E-AD5C-8E248B030154}">
      <dsp:nvSpPr>
        <dsp:cNvPr id="0" name=""/>
        <dsp:cNvSpPr/>
      </dsp:nvSpPr>
      <dsp:spPr>
        <a:xfrm>
          <a:off x="189629" y="3278365"/>
          <a:ext cx="344781" cy="34478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F6AD9-D223-43F7-9C3D-CFD31BF0706D}">
      <dsp:nvSpPr>
        <dsp:cNvPr id="0" name=""/>
        <dsp:cNvSpPr/>
      </dsp:nvSpPr>
      <dsp:spPr>
        <a:xfrm>
          <a:off x="724040" y="3137318"/>
          <a:ext cx="10029684" cy="626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44" tIns="66344" rIns="66344" bIns="6634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edoka One"/>
            </a:rPr>
            <a:t>How can we re-evaluate our relationship with nature?</a:t>
          </a:r>
        </a:p>
      </dsp:txBody>
      <dsp:txXfrm>
        <a:off x="724040" y="3137318"/>
        <a:ext cx="10029684" cy="626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Fredoka One" panose="02000000000000000000" pitchFamily="2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Fredoka One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Fredoka One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Fredoka One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  <a:latin typeface="Fredoka One" panose="02000000000000000000" pitchFamily="2" charset="0"/>
              </a:defRPr>
            </a:lvl1pPr>
          </a:lstStyle>
          <a:p>
            <a:fld id="{5586B75A-687E-405C-8A0B-8D00578BA2C3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  <a:latin typeface="Fredoka One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Fredoka One" panose="02000000000000000000" pitchFamily="2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Fredoka One" panose="02000000000000000000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Fredoka One" panose="02000000000000000000" pitchFamily="2" charset="0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Fredoka One" panose="02000000000000000000" pitchFamily="2" charset="0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Fredoka One" panose="02000000000000000000" pitchFamily="2" charset="0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Fredoka One" panose="02000000000000000000" pitchFamily="2" charset="0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Fredoka One" panose="02000000000000000000" pitchFamily="2" charset="0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HY37Pb-xqI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2ixspJ-SnMk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23FC-C1E8-7EBA-0BAE-9B92E70DD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Fredoka One" panose="02000000000000000000" pitchFamily="2" charset="0"/>
              </a:rPr>
              <a:t>Biodiversity</a:t>
            </a:r>
          </a:p>
        </p:txBody>
      </p:sp>
      <p:grpSp>
        <p:nvGrpSpPr>
          <p:cNvPr id="4" name="Google Shape;2223;p52">
            <a:extLst>
              <a:ext uri="{FF2B5EF4-FFF2-40B4-BE49-F238E27FC236}">
                <a16:creationId xmlns:a16="http://schemas.microsoft.com/office/drawing/2014/main" id="{600DF3DE-8606-1E4F-48CF-CD1679539755}"/>
              </a:ext>
            </a:extLst>
          </p:cNvPr>
          <p:cNvGrpSpPr/>
          <p:nvPr/>
        </p:nvGrpSpPr>
        <p:grpSpPr>
          <a:xfrm rot="2400078">
            <a:off x="8134185" y="4726666"/>
            <a:ext cx="5117702" cy="2967694"/>
            <a:chOff x="4622896" y="3671046"/>
            <a:chExt cx="1361949" cy="805876"/>
          </a:xfrm>
        </p:grpSpPr>
        <p:sp>
          <p:nvSpPr>
            <p:cNvPr id="5" name="Google Shape;2224;p52">
              <a:extLst>
                <a:ext uri="{FF2B5EF4-FFF2-40B4-BE49-F238E27FC236}">
                  <a16:creationId xmlns:a16="http://schemas.microsoft.com/office/drawing/2014/main" id="{CAE75080-865F-F2D2-D9CF-6A26BF54C125}"/>
                </a:ext>
              </a:extLst>
            </p:cNvPr>
            <p:cNvSpPr/>
            <p:nvPr/>
          </p:nvSpPr>
          <p:spPr>
            <a:xfrm rot="5400000">
              <a:off x="4734502" y="4067963"/>
              <a:ext cx="52870" cy="56468"/>
            </a:xfrm>
            <a:custGeom>
              <a:avLst/>
              <a:gdLst/>
              <a:ahLst/>
              <a:cxnLst/>
              <a:rect l="l" t="t" r="r" b="b"/>
              <a:pathLst>
                <a:path w="338" h="361" extrusionOk="0">
                  <a:moveTo>
                    <a:pt x="188" y="0"/>
                  </a:moveTo>
                  <a:cubicBezTo>
                    <a:pt x="183" y="0"/>
                    <a:pt x="178" y="1"/>
                    <a:pt x="174" y="1"/>
                  </a:cubicBezTo>
                  <a:cubicBezTo>
                    <a:pt x="151" y="5"/>
                    <a:pt x="134" y="10"/>
                    <a:pt x="116" y="23"/>
                  </a:cubicBezTo>
                  <a:cubicBezTo>
                    <a:pt x="94" y="36"/>
                    <a:pt x="71" y="54"/>
                    <a:pt x="58" y="77"/>
                  </a:cubicBezTo>
                  <a:cubicBezTo>
                    <a:pt x="28" y="121"/>
                    <a:pt x="1" y="174"/>
                    <a:pt x="14" y="227"/>
                  </a:cubicBezTo>
                  <a:cubicBezTo>
                    <a:pt x="22" y="259"/>
                    <a:pt x="36" y="290"/>
                    <a:pt x="58" y="312"/>
                  </a:cubicBezTo>
                  <a:cubicBezTo>
                    <a:pt x="81" y="334"/>
                    <a:pt x="102" y="348"/>
                    <a:pt x="129" y="356"/>
                  </a:cubicBezTo>
                  <a:cubicBezTo>
                    <a:pt x="141" y="359"/>
                    <a:pt x="153" y="361"/>
                    <a:pt x="165" y="361"/>
                  </a:cubicBezTo>
                  <a:cubicBezTo>
                    <a:pt x="222" y="361"/>
                    <a:pt x="277" y="329"/>
                    <a:pt x="303" y="280"/>
                  </a:cubicBezTo>
                  <a:cubicBezTo>
                    <a:pt x="321" y="254"/>
                    <a:pt x="325" y="219"/>
                    <a:pt x="321" y="188"/>
                  </a:cubicBezTo>
                  <a:cubicBezTo>
                    <a:pt x="338" y="143"/>
                    <a:pt x="333" y="90"/>
                    <a:pt x="298" y="54"/>
                  </a:cubicBezTo>
                  <a:cubicBezTo>
                    <a:pt x="274" y="18"/>
                    <a:pt x="232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225;p52">
              <a:extLst>
                <a:ext uri="{FF2B5EF4-FFF2-40B4-BE49-F238E27FC236}">
                  <a16:creationId xmlns:a16="http://schemas.microsoft.com/office/drawing/2014/main" id="{2167B4F7-86B6-2CDB-4005-29EAF835ED25}"/>
                </a:ext>
              </a:extLst>
            </p:cNvPr>
            <p:cNvSpPr/>
            <p:nvPr/>
          </p:nvSpPr>
          <p:spPr>
            <a:xfrm rot="5400000">
              <a:off x="4966082" y="3788205"/>
              <a:ext cx="58501" cy="64445"/>
            </a:xfrm>
            <a:custGeom>
              <a:avLst/>
              <a:gdLst/>
              <a:ahLst/>
              <a:cxnLst/>
              <a:rect l="l" t="t" r="r" b="b"/>
              <a:pathLst>
                <a:path w="374" h="412" extrusionOk="0">
                  <a:moveTo>
                    <a:pt x="202" y="0"/>
                  </a:moveTo>
                  <a:cubicBezTo>
                    <a:pt x="195" y="0"/>
                    <a:pt x="189" y="1"/>
                    <a:pt x="183" y="2"/>
                  </a:cubicBezTo>
                  <a:cubicBezTo>
                    <a:pt x="120" y="6"/>
                    <a:pt x="58" y="46"/>
                    <a:pt x="27" y="104"/>
                  </a:cubicBezTo>
                  <a:cubicBezTo>
                    <a:pt x="5" y="148"/>
                    <a:pt x="1" y="201"/>
                    <a:pt x="18" y="246"/>
                  </a:cubicBezTo>
                  <a:cubicBezTo>
                    <a:pt x="27" y="254"/>
                    <a:pt x="32" y="268"/>
                    <a:pt x="40" y="277"/>
                  </a:cubicBezTo>
                  <a:lnTo>
                    <a:pt x="40" y="281"/>
                  </a:lnTo>
                  <a:cubicBezTo>
                    <a:pt x="44" y="326"/>
                    <a:pt x="71" y="365"/>
                    <a:pt x="111" y="388"/>
                  </a:cubicBezTo>
                  <a:cubicBezTo>
                    <a:pt x="133" y="404"/>
                    <a:pt x="159" y="412"/>
                    <a:pt x="185" y="412"/>
                  </a:cubicBezTo>
                  <a:cubicBezTo>
                    <a:pt x="203" y="412"/>
                    <a:pt x="220" y="408"/>
                    <a:pt x="236" y="402"/>
                  </a:cubicBezTo>
                  <a:cubicBezTo>
                    <a:pt x="320" y="375"/>
                    <a:pt x="364" y="291"/>
                    <a:pt x="374" y="205"/>
                  </a:cubicBezTo>
                  <a:cubicBezTo>
                    <a:pt x="374" y="162"/>
                    <a:pt x="369" y="121"/>
                    <a:pt x="351" y="82"/>
                  </a:cubicBezTo>
                  <a:cubicBezTo>
                    <a:pt x="329" y="46"/>
                    <a:pt x="289" y="19"/>
                    <a:pt x="249" y="6"/>
                  </a:cubicBezTo>
                  <a:cubicBezTo>
                    <a:pt x="233" y="3"/>
                    <a:pt x="217" y="0"/>
                    <a:pt x="2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226;p52">
              <a:extLst>
                <a:ext uri="{FF2B5EF4-FFF2-40B4-BE49-F238E27FC236}">
                  <a16:creationId xmlns:a16="http://schemas.microsoft.com/office/drawing/2014/main" id="{4CC49935-D4A5-130F-E540-0577EAB09446}"/>
                </a:ext>
              </a:extLst>
            </p:cNvPr>
            <p:cNvSpPr/>
            <p:nvPr/>
          </p:nvSpPr>
          <p:spPr>
            <a:xfrm rot="5400000">
              <a:off x="5247325" y="4419987"/>
              <a:ext cx="50054" cy="48490"/>
            </a:xfrm>
            <a:custGeom>
              <a:avLst/>
              <a:gdLst/>
              <a:ahLst/>
              <a:cxnLst/>
              <a:rect l="l" t="t" r="r" b="b"/>
              <a:pathLst>
                <a:path w="320" h="310" extrusionOk="0">
                  <a:moveTo>
                    <a:pt x="169" y="1"/>
                  </a:moveTo>
                  <a:cubicBezTo>
                    <a:pt x="163" y="1"/>
                    <a:pt x="157" y="1"/>
                    <a:pt x="151" y="2"/>
                  </a:cubicBezTo>
                  <a:cubicBezTo>
                    <a:pt x="121" y="2"/>
                    <a:pt x="90" y="16"/>
                    <a:pt x="67" y="33"/>
                  </a:cubicBezTo>
                  <a:cubicBezTo>
                    <a:pt x="27" y="65"/>
                    <a:pt x="10" y="109"/>
                    <a:pt x="10" y="158"/>
                  </a:cubicBezTo>
                  <a:cubicBezTo>
                    <a:pt x="10" y="172"/>
                    <a:pt x="10" y="185"/>
                    <a:pt x="14" y="199"/>
                  </a:cubicBezTo>
                  <a:cubicBezTo>
                    <a:pt x="14" y="203"/>
                    <a:pt x="10" y="203"/>
                    <a:pt x="10" y="207"/>
                  </a:cubicBezTo>
                  <a:cubicBezTo>
                    <a:pt x="0" y="225"/>
                    <a:pt x="14" y="247"/>
                    <a:pt x="32" y="256"/>
                  </a:cubicBezTo>
                  <a:cubicBezTo>
                    <a:pt x="36" y="260"/>
                    <a:pt x="45" y="260"/>
                    <a:pt x="49" y="265"/>
                  </a:cubicBezTo>
                  <a:cubicBezTo>
                    <a:pt x="71" y="287"/>
                    <a:pt x="98" y="305"/>
                    <a:pt x="133" y="309"/>
                  </a:cubicBezTo>
                  <a:cubicBezTo>
                    <a:pt x="137" y="310"/>
                    <a:pt x="141" y="310"/>
                    <a:pt x="145" y="310"/>
                  </a:cubicBezTo>
                  <a:cubicBezTo>
                    <a:pt x="190" y="310"/>
                    <a:pt x="234" y="289"/>
                    <a:pt x="262" y="260"/>
                  </a:cubicBezTo>
                  <a:cubicBezTo>
                    <a:pt x="299" y="225"/>
                    <a:pt x="320" y="172"/>
                    <a:pt x="311" y="123"/>
                  </a:cubicBezTo>
                  <a:cubicBezTo>
                    <a:pt x="303" y="70"/>
                    <a:pt x="267" y="29"/>
                    <a:pt x="219" y="12"/>
                  </a:cubicBezTo>
                  <a:cubicBezTo>
                    <a:pt x="202" y="5"/>
                    <a:pt x="186" y="1"/>
                    <a:pt x="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27;p52">
              <a:extLst>
                <a:ext uri="{FF2B5EF4-FFF2-40B4-BE49-F238E27FC236}">
                  <a16:creationId xmlns:a16="http://schemas.microsoft.com/office/drawing/2014/main" id="{A7FED61B-479A-2868-179E-B1FBADB23D69}"/>
                </a:ext>
              </a:extLst>
            </p:cNvPr>
            <p:cNvSpPr/>
            <p:nvPr/>
          </p:nvSpPr>
          <p:spPr>
            <a:xfrm rot="5400000">
              <a:off x="5484536" y="3732911"/>
              <a:ext cx="53652" cy="56311"/>
            </a:xfrm>
            <a:custGeom>
              <a:avLst/>
              <a:gdLst/>
              <a:ahLst/>
              <a:cxnLst/>
              <a:rect l="l" t="t" r="r" b="b"/>
              <a:pathLst>
                <a:path w="343" h="360" extrusionOk="0">
                  <a:moveTo>
                    <a:pt x="163" y="0"/>
                  </a:moveTo>
                  <a:cubicBezTo>
                    <a:pt x="159" y="0"/>
                    <a:pt x="155" y="1"/>
                    <a:pt x="151" y="1"/>
                  </a:cubicBezTo>
                  <a:lnTo>
                    <a:pt x="142" y="1"/>
                  </a:lnTo>
                  <a:cubicBezTo>
                    <a:pt x="111" y="1"/>
                    <a:pt x="84" y="14"/>
                    <a:pt x="62" y="41"/>
                  </a:cubicBezTo>
                  <a:cubicBezTo>
                    <a:pt x="53" y="50"/>
                    <a:pt x="45" y="59"/>
                    <a:pt x="41" y="73"/>
                  </a:cubicBezTo>
                  <a:cubicBezTo>
                    <a:pt x="14" y="104"/>
                    <a:pt x="0" y="147"/>
                    <a:pt x="4" y="188"/>
                  </a:cubicBezTo>
                  <a:cubicBezTo>
                    <a:pt x="4" y="241"/>
                    <a:pt x="35" y="299"/>
                    <a:pt x="84" y="325"/>
                  </a:cubicBezTo>
                  <a:lnTo>
                    <a:pt x="94" y="325"/>
                  </a:lnTo>
                  <a:cubicBezTo>
                    <a:pt x="118" y="346"/>
                    <a:pt x="148" y="359"/>
                    <a:pt x="181" y="359"/>
                  </a:cubicBezTo>
                  <a:cubicBezTo>
                    <a:pt x="190" y="359"/>
                    <a:pt x="199" y="358"/>
                    <a:pt x="209" y="356"/>
                  </a:cubicBezTo>
                  <a:cubicBezTo>
                    <a:pt x="275" y="348"/>
                    <a:pt x="328" y="294"/>
                    <a:pt x="338" y="227"/>
                  </a:cubicBezTo>
                  <a:cubicBezTo>
                    <a:pt x="342" y="170"/>
                    <a:pt x="320" y="112"/>
                    <a:pt x="275" y="77"/>
                  </a:cubicBezTo>
                  <a:cubicBezTo>
                    <a:pt x="267" y="59"/>
                    <a:pt x="254" y="46"/>
                    <a:pt x="236" y="36"/>
                  </a:cubicBezTo>
                  <a:cubicBezTo>
                    <a:pt x="216" y="13"/>
                    <a:pt x="190" y="0"/>
                    <a:pt x="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28;p52">
              <a:extLst>
                <a:ext uri="{FF2B5EF4-FFF2-40B4-BE49-F238E27FC236}">
                  <a16:creationId xmlns:a16="http://schemas.microsoft.com/office/drawing/2014/main" id="{2308544E-6322-FDDF-DB3F-9D31C76677F5}"/>
                </a:ext>
              </a:extLst>
            </p:cNvPr>
            <p:cNvSpPr/>
            <p:nvPr/>
          </p:nvSpPr>
          <p:spPr>
            <a:xfrm rot="5400000">
              <a:off x="5394359" y="4368212"/>
              <a:ext cx="156" cy="782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D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29;p52">
              <a:extLst>
                <a:ext uri="{FF2B5EF4-FFF2-40B4-BE49-F238E27FC236}">
                  <a16:creationId xmlns:a16="http://schemas.microsoft.com/office/drawing/2014/main" id="{158F2C88-2955-371D-0CB7-CBC6BE44E8AE}"/>
                </a:ext>
              </a:extLst>
            </p:cNvPr>
            <p:cNvSpPr/>
            <p:nvPr/>
          </p:nvSpPr>
          <p:spPr>
            <a:xfrm rot="5400000">
              <a:off x="5307077" y="3875175"/>
              <a:ext cx="156" cy="15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B0D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30;p52">
              <a:extLst>
                <a:ext uri="{FF2B5EF4-FFF2-40B4-BE49-F238E27FC236}">
                  <a16:creationId xmlns:a16="http://schemas.microsoft.com/office/drawing/2014/main" id="{C5332604-3AE1-78BE-3B28-C153E8D1F36E}"/>
                </a:ext>
              </a:extLst>
            </p:cNvPr>
            <p:cNvSpPr/>
            <p:nvPr/>
          </p:nvSpPr>
          <p:spPr>
            <a:xfrm rot="5400000">
              <a:off x="4900933" y="3393010"/>
              <a:ext cx="805876" cy="1361949"/>
            </a:xfrm>
            <a:custGeom>
              <a:avLst/>
              <a:gdLst/>
              <a:ahLst/>
              <a:cxnLst/>
              <a:rect l="l" t="t" r="r" b="b"/>
              <a:pathLst>
                <a:path w="5152" h="8707" extrusionOk="0">
                  <a:moveTo>
                    <a:pt x="1223" y="1907"/>
                  </a:moveTo>
                  <a:cubicBezTo>
                    <a:pt x="1221" y="1908"/>
                    <a:pt x="1219" y="1910"/>
                    <a:pt x="1217" y="1911"/>
                  </a:cubicBezTo>
                  <a:cubicBezTo>
                    <a:pt x="1220" y="1911"/>
                    <a:pt x="1221" y="1909"/>
                    <a:pt x="1223" y="1907"/>
                  </a:cubicBezTo>
                  <a:close/>
                  <a:moveTo>
                    <a:pt x="3109" y="1049"/>
                  </a:moveTo>
                  <a:cubicBezTo>
                    <a:pt x="3114" y="1058"/>
                    <a:pt x="3118" y="1067"/>
                    <a:pt x="3127" y="1075"/>
                  </a:cubicBezTo>
                  <a:cubicBezTo>
                    <a:pt x="3140" y="1089"/>
                    <a:pt x="3163" y="1098"/>
                    <a:pt x="3184" y="1098"/>
                  </a:cubicBezTo>
                  <a:lnTo>
                    <a:pt x="3194" y="1098"/>
                  </a:lnTo>
                  <a:cubicBezTo>
                    <a:pt x="3198" y="1098"/>
                    <a:pt x="3198" y="1094"/>
                    <a:pt x="3202" y="1094"/>
                  </a:cubicBezTo>
                  <a:lnTo>
                    <a:pt x="3202" y="1094"/>
                  </a:lnTo>
                  <a:cubicBezTo>
                    <a:pt x="3198" y="1102"/>
                    <a:pt x="3189" y="1112"/>
                    <a:pt x="3184" y="1120"/>
                  </a:cubicBezTo>
                  <a:cubicBezTo>
                    <a:pt x="3140" y="1174"/>
                    <a:pt x="3096" y="1231"/>
                    <a:pt x="3047" y="1284"/>
                  </a:cubicBezTo>
                  <a:cubicBezTo>
                    <a:pt x="3051" y="1284"/>
                    <a:pt x="3051" y="1280"/>
                    <a:pt x="3056" y="1280"/>
                  </a:cubicBezTo>
                  <a:lnTo>
                    <a:pt x="3056" y="1280"/>
                  </a:lnTo>
                  <a:cubicBezTo>
                    <a:pt x="3030" y="1307"/>
                    <a:pt x="3007" y="1338"/>
                    <a:pt x="2981" y="1369"/>
                  </a:cubicBezTo>
                  <a:cubicBezTo>
                    <a:pt x="2887" y="1481"/>
                    <a:pt x="2780" y="1582"/>
                    <a:pt x="2674" y="1680"/>
                  </a:cubicBezTo>
                  <a:cubicBezTo>
                    <a:pt x="2647" y="1702"/>
                    <a:pt x="2620" y="1725"/>
                    <a:pt x="2594" y="1747"/>
                  </a:cubicBezTo>
                  <a:cubicBezTo>
                    <a:pt x="2567" y="1768"/>
                    <a:pt x="2540" y="1786"/>
                    <a:pt x="2518" y="1809"/>
                  </a:cubicBezTo>
                  <a:cubicBezTo>
                    <a:pt x="2474" y="1840"/>
                    <a:pt x="2425" y="1875"/>
                    <a:pt x="2380" y="1907"/>
                  </a:cubicBezTo>
                  <a:cubicBezTo>
                    <a:pt x="2257" y="1991"/>
                    <a:pt x="2128" y="2075"/>
                    <a:pt x="2003" y="2155"/>
                  </a:cubicBezTo>
                  <a:cubicBezTo>
                    <a:pt x="1937" y="2200"/>
                    <a:pt x="1870" y="2244"/>
                    <a:pt x="1804" y="2284"/>
                  </a:cubicBezTo>
                  <a:cubicBezTo>
                    <a:pt x="1767" y="2301"/>
                    <a:pt x="1737" y="2324"/>
                    <a:pt x="1701" y="2342"/>
                  </a:cubicBezTo>
                  <a:cubicBezTo>
                    <a:pt x="1670" y="2355"/>
                    <a:pt x="1644" y="2373"/>
                    <a:pt x="1612" y="2387"/>
                  </a:cubicBezTo>
                  <a:cubicBezTo>
                    <a:pt x="1581" y="2404"/>
                    <a:pt x="1550" y="2418"/>
                    <a:pt x="1523" y="2430"/>
                  </a:cubicBezTo>
                  <a:cubicBezTo>
                    <a:pt x="1492" y="2444"/>
                    <a:pt x="1466" y="2453"/>
                    <a:pt x="1435" y="2467"/>
                  </a:cubicBezTo>
                  <a:cubicBezTo>
                    <a:pt x="1399" y="2479"/>
                    <a:pt x="1363" y="2493"/>
                    <a:pt x="1324" y="2502"/>
                  </a:cubicBezTo>
                  <a:cubicBezTo>
                    <a:pt x="1283" y="2515"/>
                    <a:pt x="1248" y="2524"/>
                    <a:pt x="1208" y="2533"/>
                  </a:cubicBezTo>
                  <a:cubicBezTo>
                    <a:pt x="1164" y="2541"/>
                    <a:pt x="1115" y="2551"/>
                    <a:pt x="1070" y="2555"/>
                  </a:cubicBezTo>
                  <a:cubicBezTo>
                    <a:pt x="1057" y="2555"/>
                    <a:pt x="1048" y="2559"/>
                    <a:pt x="1039" y="2559"/>
                  </a:cubicBezTo>
                  <a:lnTo>
                    <a:pt x="1026" y="2559"/>
                  </a:lnTo>
                  <a:cubicBezTo>
                    <a:pt x="1017" y="2555"/>
                    <a:pt x="1008" y="2555"/>
                    <a:pt x="999" y="2555"/>
                  </a:cubicBezTo>
                  <a:cubicBezTo>
                    <a:pt x="995" y="2555"/>
                    <a:pt x="990" y="2551"/>
                    <a:pt x="986" y="2551"/>
                  </a:cubicBezTo>
                  <a:cubicBezTo>
                    <a:pt x="978" y="2547"/>
                    <a:pt x="968" y="2547"/>
                    <a:pt x="959" y="2541"/>
                  </a:cubicBezTo>
                  <a:cubicBezTo>
                    <a:pt x="959" y="2537"/>
                    <a:pt x="955" y="2537"/>
                    <a:pt x="955" y="2537"/>
                  </a:cubicBezTo>
                  <a:lnTo>
                    <a:pt x="946" y="2528"/>
                  </a:lnTo>
                  <a:lnTo>
                    <a:pt x="941" y="2524"/>
                  </a:lnTo>
                  <a:lnTo>
                    <a:pt x="941" y="2520"/>
                  </a:lnTo>
                  <a:cubicBezTo>
                    <a:pt x="937" y="2510"/>
                    <a:pt x="933" y="2502"/>
                    <a:pt x="929" y="2498"/>
                  </a:cubicBezTo>
                  <a:cubicBezTo>
                    <a:pt x="924" y="2479"/>
                    <a:pt x="919" y="2467"/>
                    <a:pt x="915" y="2453"/>
                  </a:cubicBezTo>
                  <a:cubicBezTo>
                    <a:pt x="915" y="2440"/>
                    <a:pt x="915" y="2430"/>
                    <a:pt x="910" y="2418"/>
                  </a:cubicBezTo>
                  <a:lnTo>
                    <a:pt x="910" y="2387"/>
                  </a:lnTo>
                  <a:cubicBezTo>
                    <a:pt x="915" y="2377"/>
                    <a:pt x="915" y="2364"/>
                    <a:pt x="915" y="2350"/>
                  </a:cubicBezTo>
                  <a:cubicBezTo>
                    <a:pt x="919" y="2333"/>
                    <a:pt x="924" y="2315"/>
                    <a:pt x="929" y="2301"/>
                  </a:cubicBezTo>
                  <a:cubicBezTo>
                    <a:pt x="937" y="2280"/>
                    <a:pt x="946" y="2262"/>
                    <a:pt x="955" y="2240"/>
                  </a:cubicBezTo>
                  <a:cubicBezTo>
                    <a:pt x="964" y="2221"/>
                    <a:pt x="972" y="2204"/>
                    <a:pt x="986" y="2182"/>
                  </a:cubicBezTo>
                  <a:cubicBezTo>
                    <a:pt x="1004" y="2155"/>
                    <a:pt x="1021" y="2129"/>
                    <a:pt x="1039" y="2102"/>
                  </a:cubicBezTo>
                  <a:cubicBezTo>
                    <a:pt x="1062" y="2075"/>
                    <a:pt x="1079" y="2053"/>
                    <a:pt x="1101" y="2026"/>
                  </a:cubicBezTo>
                  <a:cubicBezTo>
                    <a:pt x="1124" y="2004"/>
                    <a:pt x="1142" y="1982"/>
                    <a:pt x="1164" y="1965"/>
                  </a:cubicBezTo>
                  <a:cubicBezTo>
                    <a:pt x="1181" y="1942"/>
                    <a:pt x="1204" y="1924"/>
                    <a:pt x="1226" y="1902"/>
                  </a:cubicBezTo>
                  <a:lnTo>
                    <a:pt x="1226" y="1902"/>
                  </a:lnTo>
                  <a:cubicBezTo>
                    <a:pt x="1224" y="1904"/>
                    <a:pt x="1223" y="1905"/>
                    <a:pt x="1223" y="1907"/>
                  </a:cubicBezTo>
                  <a:lnTo>
                    <a:pt x="1223" y="1907"/>
                  </a:lnTo>
                  <a:cubicBezTo>
                    <a:pt x="1252" y="1882"/>
                    <a:pt x="1281" y="1861"/>
                    <a:pt x="1310" y="1836"/>
                  </a:cubicBezTo>
                  <a:cubicBezTo>
                    <a:pt x="1337" y="1813"/>
                    <a:pt x="1363" y="1791"/>
                    <a:pt x="1390" y="1774"/>
                  </a:cubicBezTo>
                  <a:cubicBezTo>
                    <a:pt x="1479" y="1711"/>
                    <a:pt x="1568" y="1653"/>
                    <a:pt x="1661" y="1604"/>
                  </a:cubicBezTo>
                  <a:cubicBezTo>
                    <a:pt x="1687" y="1591"/>
                    <a:pt x="1714" y="1578"/>
                    <a:pt x="1737" y="1565"/>
                  </a:cubicBezTo>
                  <a:cubicBezTo>
                    <a:pt x="1798" y="1538"/>
                    <a:pt x="1861" y="1507"/>
                    <a:pt x="1923" y="1481"/>
                  </a:cubicBezTo>
                  <a:cubicBezTo>
                    <a:pt x="1985" y="1454"/>
                    <a:pt x="2048" y="1432"/>
                    <a:pt x="2110" y="1409"/>
                  </a:cubicBezTo>
                  <a:cubicBezTo>
                    <a:pt x="2292" y="1342"/>
                    <a:pt x="2478" y="1284"/>
                    <a:pt x="2661" y="1223"/>
                  </a:cubicBezTo>
                  <a:cubicBezTo>
                    <a:pt x="2745" y="1192"/>
                    <a:pt x="2829" y="1165"/>
                    <a:pt x="2913" y="1134"/>
                  </a:cubicBezTo>
                  <a:cubicBezTo>
                    <a:pt x="2954" y="1116"/>
                    <a:pt x="2993" y="1102"/>
                    <a:pt x="3034" y="1085"/>
                  </a:cubicBezTo>
                  <a:cubicBezTo>
                    <a:pt x="3060" y="1071"/>
                    <a:pt x="3083" y="1063"/>
                    <a:pt x="3109" y="1049"/>
                  </a:cubicBezTo>
                  <a:close/>
                  <a:moveTo>
                    <a:pt x="3727" y="1671"/>
                  </a:moveTo>
                  <a:cubicBezTo>
                    <a:pt x="3789" y="1809"/>
                    <a:pt x="3873" y="1934"/>
                    <a:pt x="3962" y="2053"/>
                  </a:cubicBezTo>
                  <a:lnTo>
                    <a:pt x="4122" y="2253"/>
                  </a:lnTo>
                  <a:cubicBezTo>
                    <a:pt x="4175" y="2324"/>
                    <a:pt x="4233" y="2395"/>
                    <a:pt x="4286" y="2467"/>
                  </a:cubicBezTo>
                  <a:cubicBezTo>
                    <a:pt x="4340" y="2533"/>
                    <a:pt x="4397" y="2595"/>
                    <a:pt x="4450" y="2662"/>
                  </a:cubicBezTo>
                  <a:cubicBezTo>
                    <a:pt x="4504" y="2728"/>
                    <a:pt x="4557" y="2795"/>
                    <a:pt x="4610" y="2866"/>
                  </a:cubicBezTo>
                  <a:cubicBezTo>
                    <a:pt x="4641" y="2910"/>
                    <a:pt x="4672" y="2959"/>
                    <a:pt x="4699" y="3004"/>
                  </a:cubicBezTo>
                  <a:cubicBezTo>
                    <a:pt x="4726" y="3053"/>
                    <a:pt x="4752" y="3101"/>
                    <a:pt x="4779" y="3146"/>
                  </a:cubicBezTo>
                  <a:cubicBezTo>
                    <a:pt x="4801" y="3190"/>
                    <a:pt x="4819" y="3230"/>
                    <a:pt x="4842" y="3270"/>
                  </a:cubicBezTo>
                  <a:cubicBezTo>
                    <a:pt x="4859" y="3310"/>
                    <a:pt x="4873" y="3346"/>
                    <a:pt x="4885" y="3385"/>
                  </a:cubicBezTo>
                  <a:cubicBezTo>
                    <a:pt x="4895" y="3412"/>
                    <a:pt x="4904" y="3443"/>
                    <a:pt x="4912" y="3470"/>
                  </a:cubicBezTo>
                  <a:cubicBezTo>
                    <a:pt x="4922" y="3496"/>
                    <a:pt x="4926" y="3523"/>
                    <a:pt x="4934" y="3550"/>
                  </a:cubicBezTo>
                  <a:cubicBezTo>
                    <a:pt x="4953" y="3648"/>
                    <a:pt x="4965" y="3746"/>
                    <a:pt x="4975" y="3847"/>
                  </a:cubicBezTo>
                  <a:lnTo>
                    <a:pt x="4975" y="3914"/>
                  </a:lnTo>
                  <a:lnTo>
                    <a:pt x="4975" y="3927"/>
                  </a:lnTo>
                  <a:lnTo>
                    <a:pt x="4961" y="3927"/>
                  </a:lnTo>
                  <a:cubicBezTo>
                    <a:pt x="4957" y="3927"/>
                    <a:pt x="4948" y="3927"/>
                    <a:pt x="4939" y="3923"/>
                  </a:cubicBezTo>
                  <a:cubicBezTo>
                    <a:pt x="4930" y="3923"/>
                    <a:pt x="4916" y="3918"/>
                    <a:pt x="4904" y="3914"/>
                  </a:cubicBezTo>
                  <a:cubicBezTo>
                    <a:pt x="4885" y="3910"/>
                    <a:pt x="4873" y="3906"/>
                    <a:pt x="4859" y="3896"/>
                  </a:cubicBezTo>
                  <a:cubicBezTo>
                    <a:pt x="4836" y="3888"/>
                    <a:pt x="4815" y="3874"/>
                    <a:pt x="4793" y="3861"/>
                  </a:cubicBezTo>
                  <a:cubicBezTo>
                    <a:pt x="4779" y="3852"/>
                    <a:pt x="4766" y="3843"/>
                    <a:pt x="4752" y="3834"/>
                  </a:cubicBezTo>
                  <a:cubicBezTo>
                    <a:pt x="4735" y="3820"/>
                    <a:pt x="4721" y="3808"/>
                    <a:pt x="4703" y="3799"/>
                  </a:cubicBezTo>
                  <a:cubicBezTo>
                    <a:pt x="4682" y="3777"/>
                    <a:pt x="4659" y="3759"/>
                    <a:pt x="4637" y="3736"/>
                  </a:cubicBezTo>
                  <a:cubicBezTo>
                    <a:pt x="4615" y="3714"/>
                    <a:pt x="4592" y="3692"/>
                    <a:pt x="4575" y="3670"/>
                  </a:cubicBezTo>
                  <a:cubicBezTo>
                    <a:pt x="4504" y="3590"/>
                    <a:pt x="4442" y="3510"/>
                    <a:pt x="4379" y="3426"/>
                  </a:cubicBezTo>
                  <a:cubicBezTo>
                    <a:pt x="4344" y="3377"/>
                    <a:pt x="4313" y="3328"/>
                    <a:pt x="4282" y="3275"/>
                  </a:cubicBezTo>
                  <a:cubicBezTo>
                    <a:pt x="4246" y="3221"/>
                    <a:pt x="4215" y="3168"/>
                    <a:pt x="4188" y="3110"/>
                  </a:cubicBezTo>
                  <a:cubicBezTo>
                    <a:pt x="4157" y="3053"/>
                    <a:pt x="4126" y="2994"/>
                    <a:pt x="4104" y="2937"/>
                  </a:cubicBezTo>
                  <a:cubicBezTo>
                    <a:pt x="4077" y="2879"/>
                    <a:pt x="4051" y="2817"/>
                    <a:pt x="4028" y="2760"/>
                  </a:cubicBezTo>
                  <a:lnTo>
                    <a:pt x="4028" y="2754"/>
                  </a:lnTo>
                  <a:lnTo>
                    <a:pt x="4028" y="2750"/>
                  </a:lnTo>
                  <a:cubicBezTo>
                    <a:pt x="4028" y="2746"/>
                    <a:pt x="4024" y="2742"/>
                    <a:pt x="4024" y="2742"/>
                  </a:cubicBezTo>
                  <a:cubicBezTo>
                    <a:pt x="4020" y="2733"/>
                    <a:pt x="4020" y="2723"/>
                    <a:pt x="4016" y="2715"/>
                  </a:cubicBezTo>
                  <a:cubicBezTo>
                    <a:pt x="4016" y="2711"/>
                    <a:pt x="4010" y="2706"/>
                    <a:pt x="4010" y="2697"/>
                  </a:cubicBezTo>
                  <a:lnTo>
                    <a:pt x="4010" y="2701"/>
                  </a:lnTo>
                  <a:lnTo>
                    <a:pt x="4006" y="2697"/>
                  </a:lnTo>
                  <a:lnTo>
                    <a:pt x="4006" y="2693"/>
                  </a:lnTo>
                  <a:cubicBezTo>
                    <a:pt x="4006" y="2688"/>
                    <a:pt x="4002" y="2680"/>
                    <a:pt x="4002" y="2674"/>
                  </a:cubicBezTo>
                  <a:lnTo>
                    <a:pt x="3997" y="2670"/>
                  </a:lnTo>
                  <a:cubicBezTo>
                    <a:pt x="3993" y="2657"/>
                    <a:pt x="3989" y="2644"/>
                    <a:pt x="3984" y="2631"/>
                  </a:cubicBezTo>
                  <a:cubicBezTo>
                    <a:pt x="3971" y="2586"/>
                    <a:pt x="3953" y="2541"/>
                    <a:pt x="3940" y="2493"/>
                  </a:cubicBezTo>
                  <a:cubicBezTo>
                    <a:pt x="3913" y="2418"/>
                    <a:pt x="3891" y="2338"/>
                    <a:pt x="3868" y="2258"/>
                  </a:cubicBezTo>
                  <a:cubicBezTo>
                    <a:pt x="3819" y="2088"/>
                    <a:pt x="3780" y="1920"/>
                    <a:pt x="3739" y="1747"/>
                  </a:cubicBezTo>
                  <a:cubicBezTo>
                    <a:pt x="3735" y="1725"/>
                    <a:pt x="3731" y="1698"/>
                    <a:pt x="3727" y="1671"/>
                  </a:cubicBezTo>
                  <a:close/>
                  <a:moveTo>
                    <a:pt x="2407" y="2746"/>
                  </a:moveTo>
                  <a:cubicBezTo>
                    <a:pt x="2354" y="2808"/>
                    <a:pt x="2292" y="2875"/>
                    <a:pt x="2234" y="2937"/>
                  </a:cubicBezTo>
                  <a:cubicBezTo>
                    <a:pt x="2177" y="3004"/>
                    <a:pt x="2114" y="3061"/>
                    <a:pt x="2052" y="3123"/>
                  </a:cubicBezTo>
                  <a:cubicBezTo>
                    <a:pt x="1932" y="3226"/>
                    <a:pt x="1812" y="3332"/>
                    <a:pt x="1692" y="3430"/>
                  </a:cubicBezTo>
                  <a:cubicBezTo>
                    <a:pt x="1630" y="3484"/>
                    <a:pt x="1564" y="3533"/>
                    <a:pt x="1501" y="3581"/>
                  </a:cubicBezTo>
                  <a:cubicBezTo>
                    <a:pt x="1439" y="3630"/>
                    <a:pt x="1377" y="3674"/>
                    <a:pt x="1314" y="3719"/>
                  </a:cubicBezTo>
                  <a:cubicBezTo>
                    <a:pt x="1212" y="3789"/>
                    <a:pt x="1111" y="3857"/>
                    <a:pt x="999" y="3914"/>
                  </a:cubicBezTo>
                  <a:cubicBezTo>
                    <a:pt x="929" y="3954"/>
                    <a:pt x="853" y="3986"/>
                    <a:pt x="777" y="4017"/>
                  </a:cubicBezTo>
                  <a:cubicBezTo>
                    <a:pt x="755" y="4025"/>
                    <a:pt x="738" y="4034"/>
                    <a:pt x="715" y="4039"/>
                  </a:cubicBezTo>
                  <a:cubicBezTo>
                    <a:pt x="693" y="4043"/>
                    <a:pt x="671" y="4047"/>
                    <a:pt x="648" y="4056"/>
                  </a:cubicBezTo>
                  <a:cubicBezTo>
                    <a:pt x="631" y="4060"/>
                    <a:pt x="609" y="4060"/>
                    <a:pt x="586" y="4066"/>
                  </a:cubicBezTo>
                  <a:lnTo>
                    <a:pt x="555" y="4066"/>
                  </a:lnTo>
                  <a:lnTo>
                    <a:pt x="551" y="4060"/>
                  </a:lnTo>
                  <a:cubicBezTo>
                    <a:pt x="551" y="4056"/>
                    <a:pt x="546" y="4052"/>
                    <a:pt x="546" y="4047"/>
                  </a:cubicBezTo>
                  <a:cubicBezTo>
                    <a:pt x="546" y="4047"/>
                    <a:pt x="546" y="4043"/>
                    <a:pt x="542" y="4043"/>
                  </a:cubicBezTo>
                  <a:lnTo>
                    <a:pt x="542" y="4029"/>
                  </a:lnTo>
                  <a:lnTo>
                    <a:pt x="542" y="4003"/>
                  </a:lnTo>
                  <a:cubicBezTo>
                    <a:pt x="542" y="3990"/>
                    <a:pt x="542" y="3980"/>
                    <a:pt x="546" y="3972"/>
                  </a:cubicBezTo>
                  <a:cubicBezTo>
                    <a:pt x="546" y="3959"/>
                    <a:pt x="551" y="3945"/>
                    <a:pt x="555" y="3932"/>
                  </a:cubicBezTo>
                  <a:cubicBezTo>
                    <a:pt x="560" y="3918"/>
                    <a:pt x="568" y="3906"/>
                    <a:pt x="572" y="3892"/>
                  </a:cubicBezTo>
                  <a:cubicBezTo>
                    <a:pt x="582" y="3869"/>
                    <a:pt x="595" y="3852"/>
                    <a:pt x="609" y="3830"/>
                  </a:cubicBezTo>
                  <a:cubicBezTo>
                    <a:pt x="635" y="3794"/>
                    <a:pt x="662" y="3759"/>
                    <a:pt x="689" y="3723"/>
                  </a:cubicBezTo>
                  <a:cubicBezTo>
                    <a:pt x="715" y="3697"/>
                    <a:pt x="738" y="3670"/>
                    <a:pt x="764" y="3643"/>
                  </a:cubicBezTo>
                  <a:cubicBezTo>
                    <a:pt x="791" y="3617"/>
                    <a:pt x="818" y="3590"/>
                    <a:pt x="844" y="3568"/>
                  </a:cubicBezTo>
                  <a:cubicBezTo>
                    <a:pt x="884" y="3533"/>
                    <a:pt x="919" y="3501"/>
                    <a:pt x="959" y="3470"/>
                  </a:cubicBezTo>
                  <a:cubicBezTo>
                    <a:pt x="999" y="3439"/>
                    <a:pt x="1044" y="3408"/>
                    <a:pt x="1084" y="3381"/>
                  </a:cubicBezTo>
                  <a:cubicBezTo>
                    <a:pt x="1142" y="3341"/>
                    <a:pt x="1199" y="3301"/>
                    <a:pt x="1261" y="3266"/>
                  </a:cubicBezTo>
                  <a:cubicBezTo>
                    <a:pt x="1314" y="3234"/>
                    <a:pt x="1372" y="3203"/>
                    <a:pt x="1425" y="3172"/>
                  </a:cubicBezTo>
                  <a:cubicBezTo>
                    <a:pt x="1501" y="3137"/>
                    <a:pt x="1572" y="3101"/>
                    <a:pt x="1648" y="3066"/>
                  </a:cubicBezTo>
                  <a:cubicBezTo>
                    <a:pt x="1724" y="3030"/>
                    <a:pt x="1804" y="3004"/>
                    <a:pt x="1878" y="2973"/>
                  </a:cubicBezTo>
                  <a:cubicBezTo>
                    <a:pt x="1981" y="2937"/>
                    <a:pt x="2087" y="2902"/>
                    <a:pt x="2185" y="2857"/>
                  </a:cubicBezTo>
                  <a:cubicBezTo>
                    <a:pt x="2261" y="2822"/>
                    <a:pt x="2337" y="2781"/>
                    <a:pt x="2407" y="2746"/>
                  </a:cubicBezTo>
                  <a:close/>
                  <a:moveTo>
                    <a:pt x="3291" y="2715"/>
                  </a:moveTo>
                  <a:lnTo>
                    <a:pt x="3291" y="2715"/>
                  </a:lnTo>
                  <a:cubicBezTo>
                    <a:pt x="3309" y="2750"/>
                    <a:pt x="3327" y="2786"/>
                    <a:pt x="3344" y="2817"/>
                  </a:cubicBezTo>
                  <a:cubicBezTo>
                    <a:pt x="3366" y="2852"/>
                    <a:pt x="3389" y="2888"/>
                    <a:pt x="3411" y="2920"/>
                  </a:cubicBezTo>
                  <a:cubicBezTo>
                    <a:pt x="3460" y="2990"/>
                    <a:pt x="3509" y="3061"/>
                    <a:pt x="3553" y="3137"/>
                  </a:cubicBezTo>
                  <a:cubicBezTo>
                    <a:pt x="3593" y="3207"/>
                    <a:pt x="3637" y="3287"/>
                    <a:pt x="3682" y="3359"/>
                  </a:cubicBezTo>
                  <a:cubicBezTo>
                    <a:pt x="3727" y="3435"/>
                    <a:pt x="3770" y="3506"/>
                    <a:pt x="3819" y="3576"/>
                  </a:cubicBezTo>
                  <a:cubicBezTo>
                    <a:pt x="3864" y="3648"/>
                    <a:pt x="3904" y="3723"/>
                    <a:pt x="3944" y="3799"/>
                  </a:cubicBezTo>
                  <a:cubicBezTo>
                    <a:pt x="4010" y="3937"/>
                    <a:pt x="4082" y="4074"/>
                    <a:pt x="4149" y="4216"/>
                  </a:cubicBezTo>
                  <a:cubicBezTo>
                    <a:pt x="4219" y="4353"/>
                    <a:pt x="4282" y="4496"/>
                    <a:pt x="4335" y="4642"/>
                  </a:cubicBezTo>
                  <a:cubicBezTo>
                    <a:pt x="4357" y="4705"/>
                    <a:pt x="4379" y="4771"/>
                    <a:pt x="4397" y="4833"/>
                  </a:cubicBezTo>
                  <a:cubicBezTo>
                    <a:pt x="4415" y="4896"/>
                    <a:pt x="4428" y="4962"/>
                    <a:pt x="4446" y="5025"/>
                  </a:cubicBezTo>
                  <a:cubicBezTo>
                    <a:pt x="4455" y="5073"/>
                    <a:pt x="4463" y="5122"/>
                    <a:pt x="4469" y="5171"/>
                  </a:cubicBezTo>
                  <a:cubicBezTo>
                    <a:pt x="4477" y="5220"/>
                    <a:pt x="4481" y="5273"/>
                    <a:pt x="4486" y="5322"/>
                  </a:cubicBezTo>
                  <a:cubicBezTo>
                    <a:pt x="4490" y="5362"/>
                    <a:pt x="4490" y="5402"/>
                    <a:pt x="4495" y="5442"/>
                  </a:cubicBezTo>
                  <a:cubicBezTo>
                    <a:pt x="4495" y="5478"/>
                    <a:pt x="4495" y="5517"/>
                    <a:pt x="4490" y="5553"/>
                  </a:cubicBezTo>
                  <a:cubicBezTo>
                    <a:pt x="4490" y="5593"/>
                    <a:pt x="4486" y="5628"/>
                    <a:pt x="4481" y="5665"/>
                  </a:cubicBezTo>
                  <a:cubicBezTo>
                    <a:pt x="4477" y="5677"/>
                    <a:pt x="4477" y="5686"/>
                    <a:pt x="4473" y="5700"/>
                  </a:cubicBezTo>
                  <a:cubicBezTo>
                    <a:pt x="4469" y="5708"/>
                    <a:pt x="4469" y="5712"/>
                    <a:pt x="4463" y="5722"/>
                  </a:cubicBezTo>
                  <a:cubicBezTo>
                    <a:pt x="4463" y="5726"/>
                    <a:pt x="4459" y="5726"/>
                    <a:pt x="4459" y="5731"/>
                  </a:cubicBezTo>
                  <a:lnTo>
                    <a:pt x="4455" y="5735"/>
                  </a:lnTo>
                  <a:lnTo>
                    <a:pt x="4450" y="5739"/>
                  </a:lnTo>
                  <a:lnTo>
                    <a:pt x="4446" y="5739"/>
                  </a:lnTo>
                  <a:cubicBezTo>
                    <a:pt x="4446" y="5739"/>
                    <a:pt x="4446" y="5744"/>
                    <a:pt x="4442" y="5744"/>
                  </a:cubicBezTo>
                  <a:lnTo>
                    <a:pt x="4432" y="5744"/>
                  </a:lnTo>
                  <a:cubicBezTo>
                    <a:pt x="4428" y="5749"/>
                    <a:pt x="4424" y="5749"/>
                    <a:pt x="4424" y="5749"/>
                  </a:cubicBezTo>
                  <a:lnTo>
                    <a:pt x="4389" y="5749"/>
                  </a:lnTo>
                  <a:cubicBezTo>
                    <a:pt x="4375" y="5749"/>
                    <a:pt x="4366" y="5744"/>
                    <a:pt x="4352" y="5744"/>
                  </a:cubicBezTo>
                  <a:cubicBezTo>
                    <a:pt x="4340" y="5739"/>
                    <a:pt x="4330" y="5739"/>
                    <a:pt x="4317" y="5735"/>
                  </a:cubicBezTo>
                  <a:cubicBezTo>
                    <a:pt x="4309" y="5731"/>
                    <a:pt x="4295" y="5726"/>
                    <a:pt x="4282" y="5722"/>
                  </a:cubicBezTo>
                  <a:cubicBezTo>
                    <a:pt x="4268" y="5712"/>
                    <a:pt x="4250" y="5704"/>
                    <a:pt x="4237" y="5695"/>
                  </a:cubicBezTo>
                  <a:cubicBezTo>
                    <a:pt x="4223" y="5686"/>
                    <a:pt x="4211" y="5677"/>
                    <a:pt x="4202" y="5669"/>
                  </a:cubicBezTo>
                  <a:cubicBezTo>
                    <a:pt x="4188" y="5655"/>
                    <a:pt x="4170" y="5642"/>
                    <a:pt x="4157" y="5628"/>
                  </a:cubicBezTo>
                  <a:cubicBezTo>
                    <a:pt x="4135" y="5597"/>
                    <a:pt x="4113" y="5571"/>
                    <a:pt x="4090" y="5540"/>
                  </a:cubicBezTo>
                  <a:cubicBezTo>
                    <a:pt x="4069" y="5505"/>
                    <a:pt x="4046" y="5473"/>
                    <a:pt x="4024" y="5437"/>
                  </a:cubicBezTo>
                  <a:cubicBezTo>
                    <a:pt x="4006" y="5407"/>
                    <a:pt x="3989" y="5376"/>
                    <a:pt x="3971" y="5345"/>
                  </a:cubicBezTo>
                  <a:cubicBezTo>
                    <a:pt x="3936" y="5278"/>
                    <a:pt x="3904" y="5206"/>
                    <a:pt x="3873" y="5136"/>
                  </a:cubicBezTo>
                  <a:cubicBezTo>
                    <a:pt x="3842" y="5060"/>
                    <a:pt x="3815" y="4989"/>
                    <a:pt x="3784" y="4913"/>
                  </a:cubicBezTo>
                  <a:cubicBezTo>
                    <a:pt x="3762" y="4851"/>
                    <a:pt x="3739" y="4789"/>
                    <a:pt x="3722" y="4722"/>
                  </a:cubicBezTo>
                  <a:cubicBezTo>
                    <a:pt x="3669" y="4554"/>
                    <a:pt x="3616" y="4380"/>
                    <a:pt x="3571" y="4212"/>
                  </a:cubicBezTo>
                  <a:cubicBezTo>
                    <a:pt x="3526" y="4039"/>
                    <a:pt x="3483" y="3865"/>
                    <a:pt x="3442" y="3687"/>
                  </a:cubicBezTo>
                  <a:cubicBezTo>
                    <a:pt x="3434" y="3639"/>
                    <a:pt x="3420" y="3586"/>
                    <a:pt x="3411" y="3533"/>
                  </a:cubicBezTo>
                  <a:cubicBezTo>
                    <a:pt x="3380" y="3355"/>
                    <a:pt x="3354" y="3177"/>
                    <a:pt x="3327" y="3000"/>
                  </a:cubicBezTo>
                  <a:cubicBezTo>
                    <a:pt x="3313" y="2902"/>
                    <a:pt x="3300" y="2808"/>
                    <a:pt x="3291" y="2715"/>
                  </a:cubicBezTo>
                  <a:close/>
                  <a:moveTo>
                    <a:pt x="1941" y="4193"/>
                  </a:moveTo>
                  <a:lnTo>
                    <a:pt x="1941" y="4193"/>
                  </a:lnTo>
                  <a:cubicBezTo>
                    <a:pt x="1923" y="4225"/>
                    <a:pt x="1905" y="4256"/>
                    <a:pt x="1888" y="4283"/>
                  </a:cubicBezTo>
                  <a:cubicBezTo>
                    <a:pt x="1847" y="4345"/>
                    <a:pt x="1812" y="4402"/>
                    <a:pt x="1772" y="4465"/>
                  </a:cubicBezTo>
                  <a:cubicBezTo>
                    <a:pt x="1687" y="4599"/>
                    <a:pt x="1595" y="4726"/>
                    <a:pt x="1501" y="4851"/>
                  </a:cubicBezTo>
                  <a:cubicBezTo>
                    <a:pt x="1408" y="4976"/>
                    <a:pt x="1314" y="5095"/>
                    <a:pt x="1217" y="5216"/>
                  </a:cubicBezTo>
                  <a:cubicBezTo>
                    <a:pt x="1154" y="5286"/>
                    <a:pt x="1097" y="5358"/>
                    <a:pt x="1035" y="5425"/>
                  </a:cubicBezTo>
                  <a:cubicBezTo>
                    <a:pt x="995" y="5464"/>
                    <a:pt x="959" y="5499"/>
                    <a:pt x="924" y="5540"/>
                  </a:cubicBezTo>
                  <a:cubicBezTo>
                    <a:pt x="892" y="5571"/>
                    <a:pt x="861" y="5597"/>
                    <a:pt x="830" y="5624"/>
                  </a:cubicBezTo>
                  <a:lnTo>
                    <a:pt x="835" y="5624"/>
                  </a:lnTo>
                  <a:cubicBezTo>
                    <a:pt x="804" y="5651"/>
                    <a:pt x="773" y="5677"/>
                    <a:pt x="742" y="5700"/>
                  </a:cubicBezTo>
                  <a:cubicBezTo>
                    <a:pt x="711" y="5726"/>
                    <a:pt x="679" y="5749"/>
                    <a:pt x="644" y="5771"/>
                  </a:cubicBezTo>
                  <a:cubicBezTo>
                    <a:pt x="568" y="5824"/>
                    <a:pt x="488" y="5878"/>
                    <a:pt x="404" y="5921"/>
                  </a:cubicBezTo>
                  <a:cubicBezTo>
                    <a:pt x="386" y="5931"/>
                    <a:pt x="369" y="5940"/>
                    <a:pt x="351" y="5948"/>
                  </a:cubicBezTo>
                  <a:cubicBezTo>
                    <a:pt x="328" y="5958"/>
                    <a:pt x="311" y="5966"/>
                    <a:pt x="289" y="5975"/>
                  </a:cubicBezTo>
                  <a:cubicBezTo>
                    <a:pt x="279" y="5979"/>
                    <a:pt x="271" y="5979"/>
                    <a:pt x="258" y="5984"/>
                  </a:cubicBezTo>
                  <a:lnTo>
                    <a:pt x="253" y="5979"/>
                  </a:lnTo>
                  <a:cubicBezTo>
                    <a:pt x="253" y="5975"/>
                    <a:pt x="248" y="5966"/>
                    <a:pt x="244" y="5962"/>
                  </a:cubicBezTo>
                  <a:cubicBezTo>
                    <a:pt x="240" y="5958"/>
                    <a:pt x="240" y="5952"/>
                    <a:pt x="240" y="5948"/>
                  </a:cubicBezTo>
                  <a:cubicBezTo>
                    <a:pt x="236" y="5940"/>
                    <a:pt x="231" y="5931"/>
                    <a:pt x="231" y="5921"/>
                  </a:cubicBezTo>
                  <a:cubicBezTo>
                    <a:pt x="226" y="5909"/>
                    <a:pt x="226" y="5895"/>
                    <a:pt x="226" y="5886"/>
                  </a:cubicBezTo>
                  <a:lnTo>
                    <a:pt x="226" y="5860"/>
                  </a:lnTo>
                  <a:cubicBezTo>
                    <a:pt x="226" y="5841"/>
                    <a:pt x="226" y="5824"/>
                    <a:pt x="231" y="5811"/>
                  </a:cubicBezTo>
                  <a:cubicBezTo>
                    <a:pt x="240" y="5771"/>
                    <a:pt x="253" y="5731"/>
                    <a:pt x="262" y="5695"/>
                  </a:cubicBezTo>
                  <a:cubicBezTo>
                    <a:pt x="271" y="5669"/>
                    <a:pt x="279" y="5646"/>
                    <a:pt x="293" y="5620"/>
                  </a:cubicBezTo>
                  <a:cubicBezTo>
                    <a:pt x="311" y="5589"/>
                    <a:pt x="328" y="5558"/>
                    <a:pt x="346" y="5522"/>
                  </a:cubicBezTo>
                  <a:cubicBezTo>
                    <a:pt x="373" y="5487"/>
                    <a:pt x="396" y="5446"/>
                    <a:pt x="422" y="5411"/>
                  </a:cubicBezTo>
                  <a:cubicBezTo>
                    <a:pt x="449" y="5376"/>
                    <a:pt x="475" y="5345"/>
                    <a:pt x="498" y="5313"/>
                  </a:cubicBezTo>
                  <a:cubicBezTo>
                    <a:pt x="542" y="5265"/>
                    <a:pt x="586" y="5211"/>
                    <a:pt x="631" y="5167"/>
                  </a:cubicBezTo>
                  <a:cubicBezTo>
                    <a:pt x="679" y="5118"/>
                    <a:pt x="728" y="5069"/>
                    <a:pt x="781" y="5020"/>
                  </a:cubicBezTo>
                  <a:cubicBezTo>
                    <a:pt x="844" y="4966"/>
                    <a:pt x="910" y="4909"/>
                    <a:pt x="978" y="4855"/>
                  </a:cubicBezTo>
                  <a:cubicBezTo>
                    <a:pt x="1044" y="4806"/>
                    <a:pt x="1105" y="4753"/>
                    <a:pt x="1177" y="4709"/>
                  </a:cubicBezTo>
                  <a:cubicBezTo>
                    <a:pt x="1302" y="4620"/>
                    <a:pt x="1431" y="4531"/>
                    <a:pt x="1558" y="4447"/>
                  </a:cubicBezTo>
                  <a:cubicBezTo>
                    <a:pt x="1683" y="4363"/>
                    <a:pt x="1812" y="4283"/>
                    <a:pt x="1937" y="4199"/>
                  </a:cubicBezTo>
                  <a:cubicBezTo>
                    <a:pt x="1937" y="4193"/>
                    <a:pt x="1941" y="4193"/>
                    <a:pt x="1941" y="4193"/>
                  </a:cubicBezTo>
                  <a:close/>
                  <a:moveTo>
                    <a:pt x="2723" y="3874"/>
                  </a:moveTo>
                  <a:lnTo>
                    <a:pt x="2723" y="3874"/>
                  </a:lnTo>
                  <a:cubicBezTo>
                    <a:pt x="2745" y="3932"/>
                    <a:pt x="2767" y="3990"/>
                    <a:pt x="2790" y="4052"/>
                  </a:cubicBezTo>
                  <a:cubicBezTo>
                    <a:pt x="2852" y="4212"/>
                    <a:pt x="2918" y="4376"/>
                    <a:pt x="2985" y="4536"/>
                  </a:cubicBezTo>
                  <a:cubicBezTo>
                    <a:pt x="3016" y="4616"/>
                    <a:pt x="3051" y="4700"/>
                    <a:pt x="3083" y="4780"/>
                  </a:cubicBezTo>
                  <a:cubicBezTo>
                    <a:pt x="3114" y="4855"/>
                    <a:pt x="3140" y="4935"/>
                    <a:pt x="3171" y="5011"/>
                  </a:cubicBezTo>
                  <a:cubicBezTo>
                    <a:pt x="3220" y="5149"/>
                    <a:pt x="3269" y="5286"/>
                    <a:pt x="3313" y="5429"/>
                  </a:cubicBezTo>
                  <a:cubicBezTo>
                    <a:pt x="3358" y="5571"/>
                    <a:pt x="3403" y="5718"/>
                    <a:pt x="3438" y="5868"/>
                  </a:cubicBezTo>
                  <a:cubicBezTo>
                    <a:pt x="3446" y="5904"/>
                    <a:pt x="3451" y="5944"/>
                    <a:pt x="3460" y="5979"/>
                  </a:cubicBezTo>
                  <a:cubicBezTo>
                    <a:pt x="3464" y="6024"/>
                    <a:pt x="3469" y="6064"/>
                    <a:pt x="3473" y="6108"/>
                  </a:cubicBezTo>
                  <a:cubicBezTo>
                    <a:pt x="3477" y="6157"/>
                    <a:pt x="3483" y="6202"/>
                    <a:pt x="3483" y="6251"/>
                  </a:cubicBezTo>
                  <a:cubicBezTo>
                    <a:pt x="3477" y="6295"/>
                    <a:pt x="3477" y="6344"/>
                    <a:pt x="3477" y="6388"/>
                  </a:cubicBezTo>
                  <a:cubicBezTo>
                    <a:pt x="3464" y="6534"/>
                    <a:pt x="3442" y="6677"/>
                    <a:pt x="3415" y="6823"/>
                  </a:cubicBezTo>
                  <a:cubicBezTo>
                    <a:pt x="3397" y="6903"/>
                    <a:pt x="3385" y="6983"/>
                    <a:pt x="3358" y="7063"/>
                  </a:cubicBezTo>
                  <a:cubicBezTo>
                    <a:pt x="3354" y="7077"/>
                    <a:pt x="3349" y="7090"/>
                    <a:pt x="3340" y="7108"/>
                  </a:cubicBezTo>
                  <a:cubicBezTo>
                    <a:pt x="3335" y="7112"/>
                    <a:pt x="3331" y="7121"/>
                    <a:pt x="3331" y="7130"/>
                  </a:cubicBezTo>
                  <a:lnTo>
                    <a:pt x="3327" y="7130"/>
                  </a:lnTo>
                  <a:lnTo>
                    <a:pt x="3323" y="7135"/>
                  </a:lnTo>
                  <a:cubicBezTo>
                    <a:pt x="3323" y="7139"/>
                    <a:pt x="3317" y="7139"/>
                    <a:pt x="3313" y="7143"/>
                  </a:cubicBezTo>
                  <a:cubicBezTo>
                    <a:pt x="3313" y="7143"/>
                    <a:pt x="3309" y="7143"/>
                    <a:pt x="3309" y="7147"/>
                  </a:cubicBezTo>
                  <a:lnTo>
                    <a:pt x="3309" y="7143"/>
                  </a:lnTo>
                  <a:lnTo>
                    <a:pt x="3305" y="7147"/>
                  </a:lnTo>
                  <a:lnTo>
                    <a:pt x="3300" y="7147"/>
                  </a:lnTo>
                  <a:cubicBezTo>
                    <a:pt x="3291" y="7147"/>
                    <a:pt x="3282" y="7143"/>
                    <a:pt x="3278" y="7143"/>
                  </a:cubicBezTo>
                  <a:lnTo>
                    <a:pt x="3264" y="7143"/>
                  </a:lnTo>
                  <a:cubicBezTo>
                    <a:pt x="3260" y="7139"/>
                    <a:pt x="3251" y="7139"/>
                    <a:pt x="3247" y="7135"/>
                  </a:cubicBezTo>
                  <a:cubicBezTo>
                    <a:pt x="3243" y="7135"/>
                    <a:pt x="3237" y="7135"/>
                    <a:pt x="3233" y="7130"/>
                  </a:cubicBezTo>
                  <a:cubicBezTo>
                    <a:pt x="3220" y="7125"/>
                    <a:pt x="3211" y="7116"/>
                    <a:pt x="3198" y="7112"/>
                  </a:cubicBezTo>
                  <a:cubicBezTo>
                    <a:pt x="3189" y="7104"/>
                    <a:pt x="3180" y="7098"/>
                    <a:pt x="3171" y="7090"/>
                  </a:cubicBezTo>
                  <a:cubicBezTo>
                    <a:pt x="3153" y="7077"/>
                    <a:pt x="3140" y="7059"/>
                    <a:pt x="3122" y="7041"/>
                  </a:cubicBezTo>
                  <a:cubicBezTo>
                    <a:pt x="3109" y="7032"/>
                    <a:pt x="3100" y="7018"/>
                    <a:pt x="3091" y="7006"/>
                  </a:cubicBezTo>
                  <a:cubicBezTo>
                    <a:pt x="3083" y="6992"/>
                    <a:pt x="3069" y="6979"/>
                    <a:pt x="3060" y="6965"/>
                  </a:cubicBezTo>
                  <a:cubicBezTo>
                    <a:pt x="3047" y="6944"/>
                    <a:pt x="3034" y="6921"/>
                    <a:pt x="3020" y="6895"/>
                  </a:cubicBezTo>
                  <a:lnTo>
                    <a:pt x="2981" y="6815"/>
                  </a:lnTo>
                  <a:cubicBezTo>
                    <a:pt x="2971" y="6792"/>
                    <a:pt x="2962" y="6766"/>
                    <a:pt x="2954" y="6743"/>
                  </a:cubicBezTo>
                  <a:cubicBezTo>
                    <a:pt x="2940" y="6704"/>
                    <a:pt x="2927" y="6663"/>
                    <a:pt x="2913" y="6619"/>
                  </a:cubicBezTo>
                  <a:cubicBezTo>
                    <a:pt x="2905" y="6583"/>
                    <a:pt x="2896" y="6548"/>
                    <a:pt x="2887" y="6508"/>
                  </a:cubicBezTo>
                  <a:cubicBezTo>
                    <a:pt x="2874" y="6442"/>
                    <a:pt x="2860" y="6379"/>
                    <a:pt x="2852" y="6308"/>
                  </a:cubicBezTo>
                  <a:cubicBezTo>
                    <a:pt x="2838" y="6237"/>
                    <a:pt x="2829" y="6166"/>
                    <a:pt x="2821" y="6095"/>
                  </a:cubicBezTo>
                  <a:cubicBezTo>
                    <a:pt x="2802" y="5962"/>
                    <a:pt x="2794" y="5829"/>
                    <a:pt x="2780" y="5691"/>
                  </a:cubicBezTo>
                  <a:cubicBezTo>
                    <a:pt x="2767" y="5522"/>
                    <a:pt x="2758" y="5353"/>
                    <a:pt x="2753" y="5180"/>
                  </a:cubicBezTo>
                  <a:cubicBezTo>
                    <a:pt x="2745" y="5003"/>
                    <a:pt x="2745" y="4820"/>
                    <a:pt x="2741" y="4642"/>
                  </a:cubicBezTo>
                  <a:cubicBezTo>
                    <a:pt x="2731" y="4465"/>
                    <a:pt x="2727" y="4287"/>
                    <a:pt x="2727" y="4114"/>
                  </a:cubicBezTo>
                  <a:cubicBezTo>
                    <a:pt x="2723" y="4034"/>
                    <a:pt x="2723" y="3954"/>
                    <a:pt x="2723" y="3874"/>
                  </a:cubicBezTo>
                  <a:close/>
                  <a:moveTo>
                    <a:pt x="2061" y="5073"/>
                  </a:moveTo>
                  <a:lnTo>
                    <a:pt x="2061" y="5073"/>
                  </a:lnTo>
                  <a:cubicBezTo>
                    <a:pt x="2052" y="5153"/>
                    <a:pt x="2044" y="5233"/>
                    <a:pt x="2038" y="5313"/>
                  </a:cubicBezTo>
                  <a:cubicBezTo>
                    <a:pt x="2034" y="5398"/>
                    <a:pt x="2030" y="5487"/>
                    <a:pt x="2030" y="5571"/>
                  </a:cubicBezTo>
                  <a:cubicBezTo>
                    <a:pt x="2025" y="5655"/>
                    <a:pt x="2025" y="5739"/>
                    <a:pt x="2025" y="5824"/>
                  </a:cubicBezTo>
                  <a:lnTo>
                    <a:pt x="2025" y="6081"/>
                  </a:lnTo>
                  <a:cubicBezTo>
                    <a:pt x="2030" y="6171"/>
                    <a:pt x="2034" y="6259"/>
                    <a:pt x="2034" y="6348"/>
                  </a:cubicBezTo>
                  <a:cubicBezTo>
                    <a:pt x="2044" y="6526"/>
                    <a:pt x="2052" y="6699"/>
                    <a:pt x="2061" y="6877"/>
                  </a:cubicBezTo>
                  <a:cubicBezTo>
                    <a:pt x="2065" y="6961"/>
                    <a:pt x="2065" y="7050"/>
                    <a:pt x="2070" y="7135"/>
                  </a:cubicBezTo>
                  <a:cubicBezTo>
                    <a:pt x="2070" y="7223"/>
                    <a:pt x="2070" y="7311"/>
                    <a:pt x="2065" y="7401"/>
                  </a:cubicBezTo>
                  <a:cubicBezTo>
                    <a:pt x="2061" y="7516"/>
                    <a:pt x="2048" y="7637"/>
                    <a:pt x="2025" y="7752"/>
                  </a:cubicBezTo>
                  <a:cubicBezTo>
                    <a:pt x="2025" y="7774"/>
                    <a:pt x="2021" y="7796"/>
                    <a:pt x="2017" y="7818"/>
                  </a:cubicBezTo>
                  <a:cubicBezTo>
                    <a:pt x="2003" y="7881"/>
                    <a:pt x="1990" y="7938"/>
                    <a:pt x="1972" y="7996"/>
                  </a:cubicBezTo>
                  <a:cubicBezTo>
                    <a:pt x="1958" y="8049"/>
                    <a:pt x="1941" y="8102"/>
                    <a:pt x="1923" y="8160"/>
                  </a:cubicBezTo>
                  <a:cubicBezTo>
                    <a:pt x="1915" y="8191"/>
                    <a:pt x="1901" y="8223"/>
                    <a:pt x="1892" y="8250"/>
                  </a:cubicBezTo>
                  <a:cubicBezTo>
                    <a:pt x="1878" y="8280"/>
                    <a:pt x="1865" y="8311"/>
                    <a:pt x="1852" y="8342"/>
                  </a:cubicBezTo>
                  <a:cubicBezTo>
                    <a:pt x="1843" y="8356"/>
                    <a:pt x="1835" y="8373"/>
                    <a:pt x="1825" y="8387"/>
                  </a:cubicBezTo>
                  <a:cubicBezTo>
                    <a:pt x="1812" y="8409"/>
                    <a:pt x="1794" y="8431"/>
                    <a:pt x="1781" y="8449"/>
                  </a:cubicBezTo>
                  <a:cubicBezTo>
                    <a:pt x="1772" y="8457"/>
                    <a:pt x="1763" y="8467"/>
                    <a:pt x="1759" y="8476"/>
                  </a:cubicBezTo>
                  <a:cubicBezTo>
                    <a:pt x="1750" y="8480"/>
                    <a:pt x="1745" y="8484"/>
                    <a:pt x="1737" y="8494"/>
                  </a:cubicBezTo>
                  <a:cubicBezTo>
                    <a:pt x="1728" y="8498"/>
                    <a:pt x="1718" y="8502"/>
                    <a:pt x="1714" y="8506"/>
                  </a:cubicBezTo>
                  <a:cubicBezTo>
                    <a:pt x="1706" y="8506"/>
                    <a:pt x="1701" y="8511"/>
                    <a:pt x="1697" y="8511"/>
                  </a:cubicBezTo>
                  <a:cubicBezTo>
                    <a:pt x="1692" y="8516"/>
                    <a:pt x="1687" y="8516"/>
                    <a:pt x="1679" y="8516"/>
                  </a:cubicBezTo>
                  <a:cubicBezTo>
                    <a:pt x="1675" y="8520"/>
                    <a:pt x="1665" y="8520"/>
                    <a:pt x="1657" y="8520"/>
                  </a:cubicBezTo>
                  <a:lnTo>
                    <a:pt x="1612" y="8520"/>
                  </a:lnTo>
                  <a:cubicBezTo>
                    <a:pt x="1603" y="8516"/>
                    <a:pt x="1595" y="8516"/>
                    <a:pt x="1585" y="8511"/>
                  </a:cubicBezTo>
                  <a:cubicBezTo>
                    <a:pt x="1581" y="8511"/>
                    <a:pt x="1577" y="8506"/>
                    <a:pt x="1572" y="8506"/>
                  </a:cubicBezTo>
                  <a:cubicBezTo>
                    <a:pt x="1568" y="8502"/>
                    <a:pt x="1558" y="8498"/>
                    <a:pt x="1550" y="8494"/>
                  </a:cubicBezTo>
                  <a:cubicBezTo>
                    <a:pt x="1546" y="8489"/>
                    <a:pt x="1541" y="8489"/>
                    <a:pt x="1537" y="8484"/>
                  </a:cubicBezTo>
                  <a:cubicBezTo>
                    <a:pt x="1532" y="8480"/>
                    <a:pt x="1523" y="8471"/>
                    <a:pt x="1519" y="8467"/>
                  </a:cubicBezTo>
                  <a:cubicBezTo>
                    <a:pt x="1515" y="8463"/>
                    <a:pt x="1511" y="8457"/>
                    <a:pt x="1505" y="8453"/>
                  </a:cubicBezTo>
                  <a:cubicBezTo>
                    <a:pt x="1501" y="8445"/>
                    <a:pt x="1497" y="8436"/>
                    <a:pt x="1492" y="8422"/>
                  </a:cubicBezTo>
                  <a:cubicBezTo>
                    <a:pt x="1484" y="8414"/>
                    <a:pt x="1479" y="8400"/>
                    <a:pt x="1474" y="8391"/>
                  </a:cubicBezTo>
                  <a:cubicBezTo>
                    <a:pt x="1470" y="8373"/>
                    <a:pt x="1466" y="8356"/>
                    <a:pt x="1461" y="8338"/>
                  </a:cubicBezTo>
                  <a:cubicBezTo>
                    <a:pt x="1452" y="8297"/>
                    <a:pt x="1448" y="8262"/>
                    <a:pt x="1443" y="8223"/>
                  </a:cubicBezTo>
                  <a:cubicBezTo>
                    <a:pt x="1439" y="8147"/>
                    <a:pt x="1439" y="8072"/>
                    <a:pt x="1435" y="7992"/>
                  </a:cubicBezTo>
                  <a:cubicBezTo>
                    <a:pt x="1435" y="7916"/>
                    <a:pt x="1439" y="7836"/>
                    <a:pt x="1443" y="7756"/>
                  </a:cubicBezTo>
                  <a:lnTo>
                    <a:pt x="1443" y="7725"/>
                  </a:lnTo>
                  <a:cubicBezTo>
                    <a:pt x="1457" y="7592"/>
                    <a:pt x="1466" y="7459"/>
                    <a:pt x="1488" y="7325"/>
                  </a:cubicBezTo>
                  <a:cubicBezTo>
                    <a:pt x="1505" y="7192"/>
                    <a:pt x="1528" y="7055"/>
                    <a:pt x="1554" y="6921"/>
                  </a:cubicBezTo>
                  <a:cubicBezTo>
                    <a:pt x="1581" y="6784"/>
                    <a:pt x="1612" y="6651"/>
                    <a:pt x="1644" y="6512"/>
                  </a:cubicBezTo>
                  <a:cubicBezTo>
                    <a:pt x="1675" y="6384"/>
                    <a:pt x="1706" y="6255"/>
                    <a:pt x="1741" y="6126"/>
                  </a:cubicBezTo>
                  <a:cubicBezTo>
                    <a:pt x="1835" y="5784"/>
                    <a:pt x="1941" y="5442"/>
                    <a:pt x="2052" y="5105"/>
                  </a:cubicBezTo>
                  <a:cubicBezTo>
                    <a:pt x="2052" y="5091"/>
                    <a:pt x="2056" y="5083"/>
                    <a:pt x="2061" y="5073"/>
                  </a:cubicBezTo>
                  <a:close/>
                  <a:moveTo>
                    <a:pt x="3735" y="1"/>
                  </a:moveTo>
                  <a:cubicBezTo>
                    <a:pt x="3722" y="1"/>
                    <a:pt x="3709" y="5"/>
                    <a:pt x="3700" y="10"/>
                  </a:cubicBezTo>
                  <a:cubicBezTo>
                    <a:pt x="3696" y="10"/>
                    <a:pt x="3690" y="15"/>
                    <a:pt x="3686" y="15"/>
                  </a:cubicBezTo>
                  <a:cubicBezTo>
                    <a:pt x="3664" y="15"/>
                    <a:pt x="3642" y="32"/>
                    <a:pt x="3624" y="50"/>
                  </a:cubicBezTo>
                  <a:cubicBezTo>
                    <a:pt x="3620" y="59"/>
                    <a:pt x="3616" y="72"/>
                    <a:pt x="3611" y="81"/>
                  </a:cubicBezTo>
                  <a:cubicBezTo>
                    <a:pt x="3606" y="103"/>
                    <a:pt x="3602" y="121"/>
                    <a:pt x="3602" y="143"/>
                  </a:cubicBezTo>
                  <a:cubicBezTo>
                    <a:pt x="3598" y="175"/>
                    <a:pt x="3593" y="206"/>
                    <a:pt x="3589" y="237"/>
                  </a:cubicBezTo>
                  <a:cubicBezTo>
                    <a:pt x="3575" y="272"/>
                    <a:pt x="3557" y="308"/>
                    <a:pt x="3540" y="343"/>
                  </a:cubicBezTo>
                  <a:lnTo>
                    <a:pt x="3540" y="339"/>
                  </a:lnTo>
                  <a:cubicBezTo>
                    <a:pt x="3514" y="396"/>
                    <a:pt x="3487" y="454"/>
                    <a:pt x="3460" y="507"/>
                  </a:cubicBezTo>
                  <a:cubicBezTo>
                    <a:pt x="3451" y="512"/>
                    <a:pt x="3442" y="516"/>
                    <a:pt x="3434" y="525"/>
                  </a:cubicBezTo>
                  <a:cubicBezTo>
                    <a:pt x="3397" y="548"/>
                    <a:pt x="3362" y="574"/>
                    <a:pt x="3327" y="605"/>
                  </a:cubicBezTo>
                  <a:cubicBezTo>
                    <a:pt x="3286" y="636"/>
                    <a:pt x="3247" y="671"/>
                    <a:pt x="3206" y="698"/>
                  </a:cubicBezTo>
                  <a:cubicBezTo>
                    <a:pt x="3167" y="729"/>
                    <a:pt x="3122" y="756"/>
                    <a:pt x="3078" y="782"/>
                  </a:cubicBezTo>
                  <a:cubicBezTo>
                    <a:pt x="3038" y="809"/>
                    <a:pt x="2993" y="836"/>
                    <a:pt x="2950" y="858"/>
                  </a:cubicBezTo>
                  <a:cubicBezTo>
                    <a:pt x="2887" y="889"/>
                    <a:pt x="2821" y="916"/>
                    <a:pt x="2753" y="938"/>
                  </a:cubicBezTo>
                  <a:cubicBezTo>
                    <a:pt x="2727" y="952"/>
                    <a:pt x="2696" y="960"/>
                    <a:pt x="2665" y="969"/>
                  </a:cubicBezTo>
                  <a:cubicBezTo>
                    <a:pt x="2505" y="1028"/>
                    <a:pt x="2341" y="1085"/>
                    <a:pt x="2181" y="1143"/>
                  </a:cubicBezTo>
                  <a:cubicBezTo>
                    <a:pt x="2091" y="1174"/>
                    <a:pt x="2003" y="1204"/>
                    <a:pt x="1915" y="1241"/>
                  </a:cubicBezTo>
                  <a:cubicBezTo>
                    <a:pt x="1825" y="1272"/>
                    <a:pt x="1745" y="1311"/>
                    <a:pt x="1661" y="1352"/>
                  </a:cubicBezTo>
                  <a:cubicBezTo>
                    <a:pt x="1581" y="1391"/>
                    <a:pt x="1501" y="1440"/>
                    <a:pt x="1421" y="1485"/>
                  </a:cubicBezTo>
                  <a:cubicBezTo>
                    <a:pt x="1345" y="1534"/>
                    <a:pt x="1271" y="1587"/>
                    <a:pt x="1199" y="1645"/>
                  </a:cubicBezTo>
                  <a:cubicBezTo>
                    <a:pt x="1164" y="1671"/>
                    <a:pt x="1132" y="1702"/>
                    <a:pt x="1097" y="1729"/>
                  </a:cubicBezTo>
                  <a:cubicBezTo>
                    <a:pt x="1066" y="1760"/>
                    <a:pt x="1031" y="1791"/>
                    <a:pt x="999" y="1827"/>
                  </a:cubicBezTo>
                  <a:cubicBezTo>
                    <a:pt x="937" y="1893"/>
                    <a:pt x="879" y="1969"/>
                    <a:pt x="830" y="2044"/>
                  </a:cubicBezTo>
                  <a:cubicBezTo>
                    <a:pt x="781" y="2124"/>
                    <a:pt x="738" y="2213"/>
                    <a:pt x="724" y="2307"/>
                  </a:cubicBezTo>
                  <a:cubicBezTo>
                    <a:pt x="711" y="2369"/>
                    <a:pt x="715" y="2426"/>
                    <a:pt x="724" y="2484"/>
                  </a:cubicBezTo>
                  <a:cubicBezTo>
                    <a:pt x="732" y="2515"/>
                    <a:pt x="742" y="2541"/>
                    <a:pt x="750" y="2568"/>
                  </a:cubicBezTo>
                  <a:cubicBezTo>
                    <a:pt x="759" y="2590"/>
                    <a:pt x="773" y="2617"/>
                    <a:pt x="786" y="2635"/>
                  </a:cubicBezTo>
                  <a:cubicBezTo>
                    <a:pt x="804" y="2662"/>
                    <a:pt x="826" y="2684"/>
                    <a:pt x="853" y="2697"/>
                  </a:cubicBezTo>
                  <a:cubicBezTo>
                    <a:pt x="875" y="2711"/>
                    <a:pt x="898" y="2723"/>
                    <a:pt x="919" y="2733"/>
                  </a:cubicBezTo>
                  <a:cubicBezTo>
                    <a:pt x="959" y="2742"/>
                    <a:pt x="999" y="2750"/>
                    <a:pt x="1039" y="2750"/>
                  </a:cubicBezTo>
                  <a:cubicBezTo>
                    <a:pt x="1052" y="2750"/>
                    <a:pt x="1066" y="2746"/>
                    <a:pt x="1075" y="2746"/>
                  </a:cubicBezTo>
                  <a:cubicBezTo>
                    <a:pt x="1132" y="2742"/>
                    <a:pt x="1191" y="2728"/>
                    <a:pt x="1248" y="2719"/>
                  </a:cubicBezTo>
                  <a:cubicBezTo>
                    <a:pt x="1292" y="2706"/>
                    <a:pt x="1333" y="2693"/>
                    <a:pt x="1377" y="2680"/>
                  </a:cubicBezTo>
                  <a:cubicBezTo>
                    <a:pt x="1394" y="2674"/>
                    <a:pt x="1417" y="2666"/>
                    <a:pt x="1439" y="2662"/>
                  </a:cubicBezTo>
                  <a:cubicBezTo>
                    <a:pt x="1461" y="2653"/>
                    <a:pt x="1484" y="2644"/>
                    <a:pt x="1505" y="2635"/>
                  </a:cubicBezTo>
                  <a:cubicBezTo>
                    <a:pt x="1546" y="2617"/>
                    <a:pt x="1585" y="2604"/>
                    <a:pt x="1621" y="2582"/>
                  </a:cubicBezTo>
                  <a:cubicBezTo>
                    <a:pt x="1670" y="2559"/>
                    <a:pt x="1710" y="2537"/>
                    <a:pt x="1755" y="2515"/>
                  </a:cubicBezTo>
                  <a:cubicBezTo>
                    <a:pt x="1915" y="2426"/>
                    <a:pt x="2061" y="2324"/>
                    <a:pt x="2208" y="2227"/>
                  </a:cubicBezTo>
                  <a:cubicBezTo>
                    <a:pt x="2283" y="2178"/>
                    <a:pt x="2354" y="2129"/>
                    <a:pt x="2429" y="2075"/>
                  </a:cubicBezTo>
                  <a:cubicBezTo>
                    <a:pt x="2505" y="2026"/>
                    <a:pt x="2577" y="1969"/>
                    <a:pt x="2651" y="1911"/>
                  </a:cubicBezTo>
                  <a:cubicBezTo>
                    <a:pt x="2790" y="1800"/>
                    <a:pt x="2918" y="1680"/>
                    <a:pt x="3034" y="1547"/>
                  </a:cubicBezTo>
                  <a:cubicBezTo>
                    <a:pt x="3100" y="1475"/>
                    <a:pt x="3163" y="1401"/>
                    <a:pt x="3225" y="1325"/>
                  </a:cubicBezTo>
                  <a:cubicBezTo>
                    <a:pt x="3256" y="1289"/>
                    <a:pt x="3282" y="1254"/>
                    <a:pt x="3309" y="1218"/>
                  </a:cubicBezTo>
                  <a:cubicBezTo>
                    <a:pt x="3335" y="1187"/>
                    <a:pt x="3358" y="1161"/>
                    <a:pt x="3380" y="1129"/>
                  </a:cubicBezTo>
                  <a:cubicBezTo>
                    <a:pt x="3393" y="1107"/>
                    <a:pt x="3407" y="1089"/>
                    <a:pt x="3420" y="1067"/>
                  </a:cubicBezTo>
                  <a:lnTo>
                    <a:pt x="3420" y="1067"/>
                  </a:lnTo>
                  <a:cubicBezTo>
                    <a:pt x="3415" y="1102"/>
                    <a:pt x="3411" y="1138"/>
                    <a:pt x="3403" y="1174"/>
                  </a:cubicBezTo>
                  <a:cubicBezTo>
                    <a:pt x="3403" y="1173"/>
                    <a:pt x="3404" y="1172"/>
                    <a:pt x="3404" y="1171"/>
                  </a:cubicBezTo>
                  <a:lnTo>
                    <a:pt x="3404" y="1171"/>
                  </a:lnTo>
                  <a:cubicBezTo>
                    <a:pt x="3391" y="1229"/>
                    <a:pt x="3375" y="1283"/>
                    <a:pt x="3358" y="1338"/>
                  </a:cubicBezTo>
                  <a:cubicBezTo>
                    <a:pt x="3344" y="1369"/>
                    <a:pt x="3335" y="1401"/>
                    <a:pt x="3323" y="1436"/>
                  </a:cubicBezTo>
                  <a:cubicBezTo>
                    <a:pt x="3309" y="1458"/>
                    <a:pt x="3296" y="1485"/>
                    <a:pt x="3286" y="1511"/>
                  </a:cubicBezTo>
                  <a:cubicBezTo>
                    <a:pt x="3264" y="1555"/>
                    <a:pt x="3237" y="1604"/>
                    <a:pt x="3216" y="1649"/>
                  </a:cubicBezTo>
                  <a:cubicBezTo>
                    <a:pt x="3184" y="1694"/>
                    <a:pt x="3157" y="1737"/>
                    <a:pt x="3131" y="1786"/>
                  </a:cubicBezTo>
                  <a:cubicBezTo>
                    <a:pt x="3109" y="1817"/>
                    <a:pt x="3087" y="1848"/>
                    <a:pt x="3069" y="1880"/>
                  </a:cubicBezTo>
                  <a:cubicBezTo>
                    <a:pt x="3011" y="1960"/>
                    <a:pt x="2954" y="2040"/>
                    <a:pt x="2896" y="2120"/>
                  </a:cubicBezTo>
                  <a:cubicBezTo>
                    <a:pt x="2833" y="2173"/>
                    <a:pt x="2772" y="2221"/>
                    <a:pt x="2704" y="2270"/>
                  </a:cubicBezTo>
                  <a:cubicBezTo>
                    <a:pt x="2567" y="2364"/>
                    <a:pt x="2429" y="2448"/>
                    <a:pt x="2288" y="2524"/>
                  </a:cubicBezTo>
                  <a:cubicBezTo>
                    <a:pt x="2274" y="2528"/>
                    <a:pt x="2265" y="2537"/>
                    <a:pt x="2257" y="2541"/>
                  </a:cubicBezTo>
                  <a:cubicBezTo>
                    <a:pt x="2181" y="2577"/>
                    <a:pt x="2105" y="2617"/>
                    <a:pt x="2025" y="2653"/>
                  </a:cubicBezTo>
                  <a:cubicBezTo>
                    <a:pt x="1945" y="2684"/>
                    <a:pt x="1865" y="2715"/>
                    <a:pt x="1786" y="2746"/>
                  </a:cubicBezTo>
                  <a:cubicBezTo>
                    <a:pt x="1701" y="2777"/>
                    <a:pt x="1621" y="2808"/>
                    <a:pt x="1541" y="2848"/>
                  </a:cubicBezTo>
                  <a:cubicBezTo>
                    <a:pt x="1461" y="2883"/>
                    <a:pt x="1382" y="2924"/>
                    <a:pt x="1306" y="2968"/>
                  </a:cubicBezTo>
                  <a:cubicBezTo>
                    <a:pt x="1226" y="3008"/>
                    <a:pt x="1150" y="3053"/>
                    <a:pt x="1079" y="3101"/>
                  </a:cubicBezTo>
                  <a:cubicBezTo>
                    <a:pt x="999" y="3154"/>
                    <a:pt x="924" y="3207"/>
                    <a:pt x="849" y="3266"/>
                  </a:cubicBezTo>
                  <a:cubicBezTo>
                    <a:pt x="773" y="3324"/>
                    <a:pt x="701" y="3385"/>
                    <a:pt x="635" y="3453"/>
                  </a:cubicBezTo>
                  <a:cubicBezTo>
                    <a:pt x="604" y="3479"/>
                    <a:pt x="578" y="3510"/>
                    <a:pt x="546" y="3545"/>
                  </a:cubicBezTo>
                  <a:cubicBezTo>
                    <a:pt x="515" y="3581"/>
                    <a:pt x="480" y="3621"/>
                    <a:pt x="449" y="3666"/>
                  </a:cubicBezTo>
                  <a:cubicBezTo>
                    <a:pt x="382" y="3759"/>
                    <a:pt x="333" y="3865"/>
                    <a:pt x="324" y="3980"/>
                  </a:cubicBezTo>
                  <a:cubicBezTo>
                    <a:pt x="320" y="4092"/>
                    <a:pt x="355" y="4207"/>
                    <a:pt x="462" y="4261"/>
                  </a:cubicBezTo>
                  <a:cubicBezTo>
                    <a:pt x="498" y="4283"/>
                    <a:pt x="537" y="4287"/>
                    <a:pt x="578" y="4287"/>
                  </a:cubicBezTo>
                  <a:cubicBezTo>
                    <a:pt x="622" y="4287"/>
                    <a:pt x="666" y="4279"/>
                    <a:pt x="706" y="4269"/>
                  </a:cubicBezTo>
                  <a:cubicBezTo>
                    <a:pt x="755" y="4261"/>
                    <a:pt x="795" y="4247"/>
                    <a:pt x="839" y="4230"/>
                  </a:cubicBezTo>
                  <a:cubicBezTo>
                    <a:pt x="1008" y="4167"/>
                    <a:pt x="1168" y="4078"/>
                    <a:pt x="1314" y="3976"/>
                  </a:cubicBezTo>
                  <a:cubicBezTo>
                    <a:pt x="1466" y="3874"/>
                    <a:pt x="1612" y="3767"/>
                    <a:pt x="1750" y="3652"/>
                  </a:cubicBezTo>
                  <a:cubicBezTo>
                    <a:pt x="1888" y="3537"/>
                    <a:pt x="2025" y="3416"/>
                    <a:pt x="2154" y="3297"/>
                  </a:cubicBezTo>
                  <a:cubicBezTo>
                    <a:pt x="2190" y="3266"/>
                    <a:pt x="2220" y="3234"/>
                    <a:pt x="2251" y="3203"/>
                  </a:cubicBezTo>
                  <a:cubicBezTo>
                    <a:pt x="2288" y="3168"/>
                    <a:pt x="2319" y="3133"/>
                    <a:pt x="2349" y="3101"/>
                  </a:cubicBezTo>
                  <a:cubicBezTo>
                    <a:pt x="2407" y="3035"/>
                    <a:pt x="2465" y="2973"/>
                    <a:pt x="2523" y="2906"/>
                  </a:cubicBezTo>
                  <a:cubicBezTo>
                    <a:pt x="2585" y="2834"/>
                    <a:pt x="2643" y="2764"/>
                    <a:pt x="2700" y="2688"/>
                  </a:cubicBezTo>
                  <a:cubicBezTo>
                    <a:pt x="2714" y="2674"/>
                    <a:pt x="2727" y="2657"/>
                    <a:pt x="2741" y="2644"/>
                  </a:cubicBezTo>
                  <a:lnTo>
                    <a:pt x="2741" y="2644"/>
                  </a:lnTo>
                  <a:cubicBezTo>
                    <a:pt x="2714" y="2688"/>
                    <a:pt x="2687" y="2733"/>
                    <a:pt x="2661" y="2781"/>
                  </a:cubicBezTo>
                  <a:cubicBezTo>
                    <a:pt x="2577" y="2937"/>
                    <a:pt x="2491" y="3092"/>
                    <a:pt x="2417" y="3252"/>
                  </a:cubicBezTo>
                  <a:cubicBezTo>
                    <a:pt x="2363" y="3355"/>
                    <a:pt x="2314" y="3461"/>
                    <a:pt x="2265" y="3563"/>
                  </a:cubicBezTo>
                  <a:cubicBezTo>
                    <a:pt x="2190" y="3648"/>
                    <a:pt x="2114" y="3728"/>
                    <a:pt x="2030" y="3808"/>
                  </a:cubicBezTo>
                  <a:cubicBezTo>
                    <a:pt x="1954" y="3874"/>
                    <a:pt x="1874" y="3932"/>
                    <a:pt x="1794" y="3990"/>
                  </a:cubicBezTo>
                  <a:cubicBezTo>
                    <a:pt x="1675" y="4074"/>
                    <a:pt x="1554" y="4154"/>
                    <a:pt x="1435" y="4238"/>
                  </a:cubicBezTo>
                  <a:cubicBezTo>
                    <a:pt x="1435" y="4243"/>
                    <a:pt x="1431" y="4243"/>
                    <a:pt x="1425" y="4247"/>
                  </a:cubicBezTo>
                  <a:cubicBezTo>
                    <a:pt x="1408" y="4261"/>
                    <a:pt x="1386" y="4273"/>
                    <a:pt x="1368" y="4287"/>
                  </a:cubicBezTo>
                  <a:cubicBezTo>
                    <a:pt x="1363" y="4292"/>
                    <a:pt x="1359" y="4292"/>
                    <a:pt x="1359" y="4296"/>
                  </a:cubicBezTo>
                  <a:lnTo>
                    <a:pt x="1359" y="4292"/>
                  </a:lnTo>
                  <a:cubicBezTo>
                    <a:pt x="1355" y="4296"/>
                    <a:pt x="1351" y="4300"/>
                    <a:pt x="1345" y="4300"/>
                  </a:cubicBezTo>
                  <a:cubicBezTo>
                    <a:pt x="1337" y="4310"/>
                    <a:pt x="1328" y="4318"/>
                    <a:pt x="1314" y="4322"/>
                  </a:cubicBezTo>
                  <a:lnTo>
                    <a:pt x="1319" y="4322"/>
                  </a:lnTo>
                  <a:cubicBezTo>
                    <a:pt x="1314" y="4327"/>
                    <a:pt x="1310" y="4327"/>
                    <a:pt x="1306" y="4332"/>
                  </a:cubicBezTo>
                  <a:cubicBezTo>
                    <a:pt x="1191" y="4412"/>
                    <a:pt x="1079" y="4492"/>
                    <a:pt x="968" y="4576"/>
                  </a:cubicBezTo>
                  <a:cubicBezTo>
                    <a:pt x="853" y="4660"/>
                    <a:pt x="750" y="4753"/>
                    <a:pt x="644" y="4847"/>
                  </a:cubicBezTo>
                  <a:cubicBezTo>
                    <a:pt x="578" y="4904"/>
                    <a:pt x="515" y="4966"/>
                    <a:pt x="453" y="5033"/>
                  </a:cubicBezTo>
                  <a:cubicBezTo>
                    <a:pt x="422" y="5069"/>
                    <a:pt x="396" y="5100"/>
                    <a:pt x="365" y="5136"/>
                  </a:cubicBezTo>
                  <a:cubicBezTo>
                    <a:pt x="338" y="5167"/>
                    <a:pt x="306" y="5202"/>
                    <a:pt x="279" y="5238"/>
                  </a:cubicBezTo>
                  <a:cubicBezTo>
                    <a:pt x="253" y="5273"/>
                    <a:pt x="226" y="5308"/>
                    <a:pt x="205" y="5349"/>
                  </a:cubicBezTo>
                  <a:cubicBezTo>
                    <a:pt x="191" y="5371"/>
                    <a:pt x="173" y="5393"/>
                    <a:pt x="160" y="5415"/>
                  </a:cubicBezTo>
                  <a:cubicBezTo>
                    <a:pt x="146" y="5433"/>
                    <a:pt x="138" y="5456"/>
                    <a:pt x="129" y="5473"/>
                  </a:cubicBezTo>
                  <a:cubicBezTo>
                    <a:pt x="102" y="5522"/>
                    <a:pt x="80" y="5571"/>
                    <a:pt x="62" y="5620"/>
                  </a:cubicBezTo>
                  <a:cubicBezTo>
                    <a:pt x="53" y="5642"/>
                    <a:pt x="49" y="5669"/>
                    <a:pt x="39" y="5695"/>
                  </a:cubicBezTo>
                  <a:cubicBezTo>
                    <a:pt x="9" y="5792"/>
                    <a:pt x="0" y="5895"/>
                    <a:pt x="31" y="5997"/>
                  </a:cubicBezTo>
                  <a:cubicBezTo>
                    <a:pt x="45" y="6046"/>
                    <a:pt x="71" y="6099"/>
                    <a:pt x="107" y="6135"/>
                  </a:cubicBezTo>
                  <a:cubicBezTo>
                    <a:pt x="142" y="6175"/>
                    <a:pt x="195" y="6198"/>
                    <a:pt x="248" y="6198"/>
                  </a:cubicBezTo>
                  <a:lnTo>
                    <a:pt x="253" y="6198"/>
                  </a:lnTo>
                  <a:cubicBezTo>
                    <a:pt x="320" y="6198"/>
                    <a:pt x="386" y="6171"/>
                    <a:pt x="449" y="6144"/>
                  </a:cubicBezTo>
                  <a:cubicBezTo>
                    <a:pt x="493" y="6122"/>
                    <a:pt x="533" y="6099"/>
                    <a:pt x="578" y="6073"/>
                  </a:cubicBezTo>
                  <a:cubicBezTo>
                    <a:pt x="613" y="6055"/>
                    <a:pt x="648" y="6028"/>
                    <a:pt x="684" y="6006"/>
                  </a:cubicBezTo>
                  <a:cubicBezTo>
                    <a:pt x="839" y="5909"/>
                    <a:pt x="978" y="5788"/>
                    <a:pt x="1101" y="5655"/>
                  </a:cubicBezTo>
                  <a:cubicBezTo>
                    <a:pt x="1168" y="5589"/>
                    <a:pt x="1226" y="5522"/>
                    <a:pt x="1288" y="5451"/>
                  </a:cubicBezTo>
                  <a:lnTo>
                    <a:pt x="1448" y="5251"/>
                  </a:lnTo>
                  <a:cubicBezTo>
                    <a:pt x="1558" y="5105"/>
                    <a:pt x="1670" y="4954"/>
                    <a:pt x="1772" y="4802"/>
                  </a:cubicBezTo>
                  <a:cubicBezTo>
                    <a:pt x="1825" y="4722"/>
                    <a:pt x="1874" y="4647"/>
                    <a:pt x="1927" y="4567"/>
                  </a:cubicBezTo>
                  <a:cubicBezTo>
                    <a:pt x="1972" y="4496"/>
                    <a:pt x="2017" y="4425"/>
                    <a:pt x="2056" y="4349"/>
                  </a:cubicBezTo>
                  <a:cubicBezTo>
                    <a:pt x="2097" y="4279"/>
                    <a:pt x="2136" y="4207"/>
                    <a:pt x="2177" y="4132"/>
                  </a:cubicBezTo>
                  <a:lnTo>
                    <a:pt x="2177" y="4132"/>
                  </a:lnTo>
                  <a:cubicBezTo>
                    <a:pt x="2114" y="4283"/>
                    <a:pt x="2052" y="4439"/>
                    <a:pt x="1999" y="4593"/>
                  </a:cubicBezTo>
                  <a:cubicBezTo>
                    <a:pt x="1937" y="4767"/>
                    <a:pt x="1874" y="4940"/>
                    <a:pt x="1816" y="5113"/>
                  </a:cubicBezTo>
                  <a:cubicBezTo>
                    <a:pt x="1763" y="5282"/>
                    <a:pt x="1710" y="5456"/>
                    <a:pt x="1657" y="5628"/>
                  </a:cubicBezTo>
                  <a:cubicBezTo>
                    <a:pt x="1608" y="5792"/>
                    <a:pt x="1558" y="5962"/>
                    <a:pt x="1515" y="6130"/>
                  </a:cubicBezTo>
                  <a:cubicBezTo>
                    <a:pt x="1470" y="6304"/>
                    <a:pt x="1425" y="6477"/>
                    <a:pt x="1390" y="6655"/>
                  </a:cubicBezTo>
                  <a:cubicBezTo>
                    <a:pt x="1314" y="7010"/>
                    <a:pt x="1253" y="7374"/>
                    <a:pt x="1234" y="7738"/>
                  </a:cubicBezTo>
                  <a:cubicBezTo>
                    <a:pt x="1226" y="7920"/>
                    <a:pt x="1226" y="8102"/>
                    <a:pt x="1248" y="8285"/>
                  </a:cubicBezTo>
                  <a:cubicBezTo>
                    <a:pt x="1261" y="8383"/>
                    <a:pt x="1283" y="8480"/>
                    <a:pt x="1345" y="8560"/>
                  </a:cubicBezTo>
                  <a:cubicBezTo>
                    <a:pt x="1382" y="8604"/>
                    <a:pt x="1425" y="8644"/>
                    <a:pt x="1474" y="8671"/>
                  </a:cubicBezTo>
                  <a:cubicBezTo>
                    <a:pt x="1523" y="8693"/>
                    <a:pt x="1572" y="8703"/>
                    <a:pt x="1626" y="8707"/>
                  </a:cubicBezTo>
                  <a:lnTo>
                    <a:pt x="1638" y="8707"/>
                  </a:lnTo>
                  <a:cubicBezTo>
                    <a:pt x="1692" y="8707"/>
                    <a:pt x="1745" y="8693"/>
                    <a:pt x="1794" y="8671"/>
                  </a:cubicBezTo>
                  <a:cubicBezTo>
                    <a:pt x="1839" y="8649"/>
                    <a:pt x="1878" y="8613"/>
                    <a:pt x="1915" y="8574"/>
                  </a:cubicBezTo>
                  <a:cubicBezTo>
                    <a:pt x="1950" y="8529"/>
                    <a:pt x="1985" y="8484"/>
                    <a:pt x="2007" y="8431"/>
                  </a:cubicBezTo>
                  <a:cubicBezTo>
                    <a:pt x="2021" y="8409"/>
                    <a:pt x="2030" y="8383"/>
                    <a:pt x="2044" y="8360"/>
                  </a:cubicBezTo>
                  <a:cubicBezTo>
                    <a:pt x="2061" y="8316"/>
                    <a:pt x="2074" y="8276"/>
                    <a:pt x="2087" y="8231"/>
                  </a:cubicBezTo>
                  <a:cubicBezTo>
                    <a:pt x="2101" y="8187"/>
                    <a:pt x="2114" y="8143"/>
                    <a:pt x="2128" y="8102"/>
                  </a:cubicBezTo>
                  <a:cubicBezTo>
                    <a:pt x="2150" y="8018"/>
                    <a:pt x="2171" y="7934"/>
                    <a:pt x="2185" y="7850"/>
                  </a:cubicBezTo>
                  <a:cubicBezTo>
                    <a:pt x="2216" y="7676"/>
                    <a:pt x="2243" y="7498"/>
                    <a:pt x="2247" y="7321"/>
                  </a:cubicBezTo>
                  <a:cubicBezTo>
                    <a:pt x="2251" y="7147"/>
                    <a:pt x="2243" y="6970"/>
                    <a:pt x="2234" y="6792"/>
                  </a:cubicBezTo>
                  <a:cubicBezTo>
                    <a:pt x="2230" y="6619"/>
                    <a:pt x="2220" y="6442"/>
                    <a:pt x="2212" y="6264"/>
                  </a:cubicBezTo>
                  <a:cubicBezTo>
                    <a:pt x="2208" y="6175"/>
                    <a:pt x="2203" y="6086"/>
                    <a:pt x="2203" y="5997"/>
                  </a:cubicBezTo>
                  <a:lnTo>
                    <a:pt x="2203" y="5744"/>
                  </a:lnTo>
                  <a:cubicBezTo>
                    <a:pt x="2203" y="5575"/>
                    <a:pt x="2203" y="5407"/>
                    <a:pt x="2212" y="5233"/>
                  </a:cubicBezTo>
                  <a:cubicBezTo>
                    <a:pt x="2216" y="5158"/>
                    <a:pt x="2220" y="5083"/>
                    <a:pt x="2230" y="5007"/>
                  </a:cubicBezTo>
                  <a:cubicBezTo>
                    <a:pt x="2234" y="4927"/>
                    <a:pt x="2243" y="4851"/>
                    <a:pt x="2257" y="4771"/>
                  </a:cubicBezTo>
                  <a:cubicBezTo>
                    <a:pt x="2278" y="4660"/>
                    <a:pt x="2310" y="4550"/>
                    <a:pt x="2341" y="4439"/>
                  </a:cubicBezTo>
                  <a:cubicBezTo>
                    <a:pt x="2376" y="4322"/>
                    <a:pt x="2407" y="4207"/>
                    <a:pt x="2443" y="4092"/>
                  </a:cubicBezTo>
                  <a:cubicBezTo>
                    <a:pt x="2478" y="3998"/>
                    <a:pt x="2509" y="3906"/>
                    <a:pt x="2545" y="3812"/>
                  </a:cubicBezTo>
                  <a:cubicBezTo>
                    <a:pt x="2550" y="3799"/>
                    <a:pt x="2554" y="3785"/>
                    <a:pt x="2558" y="3772"/>
                  </a:cubicBezTo>
                  <a:cubicBezTo>
                    <a:pt x="2567" y="3754"/>
                    <a:pt x="2571" y="3736"/>
                    <a:pt x="2581" y="3723"/>
                  </a:cubicBezTo>
                  <a:cubicBezTo>
                    <a:pt x="2594" y="3692"/>
                    <a:pt x="2607" y="3660"/>
                    <a:pt x="2624" y="3625"/>
                  </a:cubicBezTo>
                  <a:lnTo>
                    <a:pt x="2624" y="3625"/>
                  </a:lnTo>
                  <a:cubicBezTo>
                    <a:pt x="2620" y="3660"/>
                    <a:pt x="2620" y="3692"/>
                    <a:pt x="2620" y="3723"/>
                  </a:cubicBezTo>
                  <a:cubicBezTo>
                    <a:pt x="2620" y="3906"/>
                    <a:pt x="2624" y="4083"/>
                    <a:pt x="2624" y="4261"/>
                  </a:cubicBezTo>
                  <a:lnTo>
                    <a:pt x="2624" y="4789"/>
                  </a:lnTo>
                  <a:cubicBezTo>
                    <a:pt x="2624" y="5144"/>
                    <a:pt x="2630" y="5499"/>
                    <a:pt x="2651" y="5855"/>
                  </a:cubicBezTo>
                  <a:cubicBezTo>
                    <a:pt x="2661" y="5940"/>
                    <a:pt x="2665" y="6024"/>
                    <a:pt x="2674" y="6112"/>
                  </a:cubicBezTo>
                  <a:cubicBezTo>
                    <a:pt x="2687" y="6202"/>
                    <a:pt x="2692" y="6290"/>
                    <a:pt x="2704" y="6379"/>
                  </a:cubicBezTo>
                  <a:cubicBezTo>
                    <a:pt x="2718" y="6468"/>
                    <a:pt x="2736" y="6557"/>
                    <a:pt x="2758" y="6645"/>
                  </a:cubicBezTo>
                  <a:cubicBezTo>
                    <a:pt x="2772" y="6690"/>
                    <a:pt x="2784" y="6739"/>
                    <a:pt x="2798" y="6784"/>
                  </a:cubicBezTo>
                  <a:cubicBezTo>
                    <a:pt x="2811" y="6828"/>
                    <a:pt x="2829" y="6868"/>
                    <a:pt x="2847" y="6912"/>
                  </a:cubicBezTo>
                  <a:cubicBezTo>
                    <a:pt x="2864" y="6952"/>
                    <a:pt x="2887" y="6992"/>
                    <a:pt x="2909" y="7032"/>
                  </a:cubicBezTo>
                  <a:cubicBezTo>
                    <a:pt x="2936" y="7072"/>
                    <a:pt x="2962" y="7108"/>
                    <a:pt x="2993" y="7143"/>
                  </a:cubicBezTo>
                  <a:cubicBezTo>
                    <a:pt x="3038" y="7196"/>
                    <a:pt x="3091" y="7241"/>
                    <a:pt x="3153" y="7276"/>
                  </a:cubicBezTo>
                  <a:cubicBezTo>
                    <a:pt x="3189" y="7294"/>
                    <a:pt x="3229" y="7307"/>
                    <a:pt x="3269" y="7311"/>
                  </a:cubicBezTo>
                  <a:cubicBezTo>
                    <a:pt x="3282" y="7317"/>
                    <a:pt x="3291" y="7317"/>
                    <a:pt x="3305" y="7317"/>
                  </a:cubicBezTo>
                  <a:cubicBezTo>
                    <a:pt x="3340" y="7317"/>
                    <a:pt x="3371" y="7307"/>
                    <a:pt x="3403" y="7290"/>
                  </a:cubicBezTo>
                  <a:cubicBezTo>
                    <a:pt x="3424" y="7276"/>
                    <a:pt x="3446" y="7258"/>
                    <a:pt x="3464" y="7237"/>
                  </a:cubicBezTo>
                  <a:cubicBezTo>
                    <a:pt x="3477" y="7219"/>
                    <a:pt x="3491" y="7201"/>
                    <a:pt x="3500" y="7178"/>
                  </a:cubicBezTo>
                  <a:cubicBezTo>
                    <a:pt x="3518" y="7139"/>
                    <a:pt x="3536" y="7098"/>
                    <a:pt x="3544" y="7059"/>
                  </a:cubicBezTo>
                  <a:cubicBezTo>
                    <a:pt x="3553" y="7014"/>
                    <a:pt x="3567" y="6970"/>
                    <a:pt x="3575" y="6930"/>
                  </a:cubicBezTo>
                  <a:cubicBezTo>
                    <a:pt x="3593" y="6841"/>
                    <a:pt x="3606" y="6748"/>
                    <a:pt x="3620" y="6659"/>
                  </a:cubicBezTo>
                  <a:cubicBezTo>
                    <a:pt x="3633" y="6571"/>
                    <a:pt x="3647" y="6485"/>
                    <a:pt x="3651" y="6397"/>
                  </a:cubicBezTo>
                  <a:cubicBezTo>
                    <a:pt x="3655" y="6348"/>
                    <a:pt x="3655" y="6295"/>
                    <a:pt x="3655" y="6245"/>
                  </a:cubicBezTo>
                  <a:cubicBezTo>
                    <a:pt x="3660" y="6202"/>
                    <a:pt x="3655" y="6157"/>
                    <a:pt x="3651" y="6112"/>
                  </a:cubicBezTo>
                  <a:cubicBezTo>
                    <a:pt x="3651" y="6069"/>
                    <a:pt x="3647" y="6024"/>
                    <a:pt x="3642" y="5984"/>
                  </a:cubicBezTo>
                  <a:cubicBezTo>
                    <a:pt x="3637" y="5940"/>
                    <a:pt x="3633" y="5895"/>
                    <a:pt x="3624" y="5851"/>
                  </a:cubicBezTo>
                  <a:cubicBezTo>
                    <a:pt x="3611" y="5762"/>
                    <a:pt x="3584" y="5677"/>
                    <a:pt x="3563" y="5593"/>
                  </a:cubicBezTo>
                  <a:cubicBezTo>
                    <a:pt x="3514" y="5419"/>
                    <a:pt x="3456" y="5242"/>
                    <a:pt x="3397" y="5069"/>
                  </a:cubicBezTo>
                  <a:cubicBezTo>
                    <a:pt x="3344" y="4904"/>
                    <a:pt x="3282" y="4740"/>
                    <a:pt x="3220" y="4580"/>
                  </a:cubicBezTo>
                  <a:cubicBezTo>
                    <a:pt x="3153" y="4416"/>
                    <a:pt x="3091" y="4256"/>
                    <a:pt x="3030" y="4092"/>
                  </a:cubicBezTo>
                  <a:cubicBezTo>
                    <a:pt x="2998" y="4012"/>
                    <a:pt x="2967" y="3932"/>
                    <a:pt x="2936" y="3852"/>
                  </a:cubicBezTo>
                  <a:cubicBezTo>
                    <a:pt x="2909" y="3777"/>
                    <a:pt x="2878" y="3701"/>
                    <a:pt x="2847" y="3625"/>
                  </a:cubicBezTo>
                  <a:cubicBezTo>
                    <a:pt x="2838" y="3594"/>
                    <a:pt x="2829" y="3563"/>
                    <a:pt x="2821" y="3533"/>
                  </a:cubicBezTo>
                  <a:cubicBezTo>
                    <a:pt x="2811" y="3492"/>
                    <a:pt x="2807" y="3453"/>
                    <a:pt x="2802" y="3408"/>
                  </a:cubicBezTo>
                  <a:lnTo>
                    <a:pt x="2802" y="3266"/>
                  </a:lnTo>
                  <a:cubicBezTo>
                    <a:pt x="2802" y="3244"/>
                    <a:pt x="2807" y="3226"/>
                    <a:pt x="2811" y="3203"/>
                  </a:cubicBezTo>
                  <a:cubicBezTo>
                    <a:pt x="2847" y="3119"/>
                    <a:pt x="2887" y="3035"/>
                    <a:pt x="2927" y="2946"/>
                  </a:cubicBezTo>
                  <a:cubicBezTo>
                    <a:pt x="2962" y="2879"/>
                    <a:pt x="2993" y="2813"/>
                    <a:pt x="3024" y="2742"/>
                  </a:cubicBezTo>
                  <a:cubicBezTo>
                    <a:pt x="3060" y="2666"/>
                    <a:pt x="3096" y="2586"/>
                    <a:pt x="3131" y="2510"/>
                  </a:cubicBezTo>
                  <a:cubicBezTo>
                    <a:pt x="3136" y="2502"/>
                    <a:pt x="3140" y="2498"/>
                    <a:pt x="3140" y="2493"/>
                  </a:cubicBezTo>
                  <a:cubicBezTo>
                    <a:pt x="3140" y="2498"/>
                    <a:pt x="3140" y="2502"/>
                    <a:pt x="3145" y="2506"/>
                  </a:cubicBezTo>
                  <a:cubicBezTo>
                    <a:pt x="3157" y="2662"/>
                    <a:pt x="3176" y="2813"/>
                    <a:pt x="3194" y="2963"/>
                  </a:cubicBezTo>
                  <a:cubicBezTo>
                    <a:pt x="3206" y="3057"/>
                    <a:pt x="3220" y="3146"/>
                    <a:pt x="3233" y="3239"/>
                  </a:cubicBezTo>
                  <a:cubicBezTo>
                    <a:pt x="3243" y="3319"/>
                    <a:pt x="3251" y="3404"/>
                    <a:pt x="3269" y="3484"/>
                  </a:cubicBezTo>
                  <a:cubicBezTo>
                    <a:pt x="3282" y="3576"/>
                    <a:pt x="3300" y="3666"/>
                    <a:pt x="3317" y="3759"/>
                  </a:cubicBezTo>
                  <a:cubicBezTo>
                    <a:pt x="3335" y="3852"/>
                    <a:pt x="3358" y="3945"/>
                    <a:pt x="3380" y="4039"/>
                  </a:cubicBezTo>
                  <a:cubicBezTo>
                    <a:pt x="3415" y="4207"/>
                    <a:pt x="3460" y="4376"/>
                    <a:pt x="3504" y="4545"/>
                  </a:cubicBezTo>
                  <a:cubicBezTo>
                    <a:pt x="3531" y="4629"/>
                    <a:pt x="3553" y="4718"/>
                    <a:pt x="3580" y="4802"/>
                  </a:cubicBezTo>
                  <a:cubicBezTo>
                    <a:pt x="3606" y="4892"/>
                    <a:pt x="3637" y="4976"/>
                    <a:pt x="3664" y="5060"/>
                  </a:cubicBezTo>
                  <a:cubicBezTo>
                    <a:pt x="3727" y="5233"/>
                    <a:pt x="3802" y="5398"/>
                    <a:pt x="3891" y="5553"/>
                  </a:cubicBezTo>
                  <a:cubicBezTo>
                    <a:pt x="3913" y="5593"/>
                    <a:pt x="3936" y="5628"/>
                    <a:pt x="3962" y="5665"/>
                  </a:cubicBezTo>
                  <a:cubicBezTo>
                    <a:pt x="4016" y="5735"/>
                    <a:pt x="4073" y="5806"/>
                    <a:pt x="4153" y="5855"/>
                  </a:cubicBezTo>
                  <a:cubicBezTo>
                    <a:pt x="4197" y="5882"/>
                    <a:pt x="4250" y="5909"/>
                    <a:pt x="4303" y="5917"/>
                  </a:cubicBezTo>
                  <a:cubicBezTo>
                    <a:pt x="4340" y="5926"/>
                    <a:pt x="4375" y="5931"/>
                    <a:pt x="4410" y="5931"/>
                  </a:cubicBezTo>
                  <a:cubicBezTo>
                    <a:pt x="4432" y="5931"/>
                    <a:pt x="4450" y="5931"/>
                    <a:pt x="4473" y="5926"/>
                  </a:cubicBezTo>
                  <a:cubicBezTo>
                    <a:pt x="4526" y="5917"/>
                    <a:pt x="4575" y="5891"/>
                    <a:pt x="4606" y="5846"/>
                  </a:cubicBezTo>
                  <a:cubicBezTo>
                    <a:pt x="4637" y="5806"/>
                    <a:pt x="4659" y="5757"/>
                    <a:pt x="4668" y="5708"/>
                  </a:cubicBezTo>
                  <a:cubicBezTo>
                    <a:pt x="4682" y="5646"/>
                    <a:pt x="4686" y="5585"/>
                    <a:pt x="4686" y="5522"/>
                  </a:cubicBezTo>
                  <a:lnTo>
                    <a:pt x="4686" y="5398"/>
                  </a:lnTo>
                  <a:cubicBezTo>
                    <a:pt x="4682" y="5308"/>
                    <a:pt x="4672" y="5220"/>
                    <a:pt x="4659" y="5136"/>
                  </a:cubicBezTo>
                  <a:cubicBezTo>
                    <a:pt x="4646" y="5042"/>
                    <a:pt x="4629" y="4954"/>
                    <a:pt x="4606" y="4865"/>
                  </a:cubicBezTo>
                  <a:cubicBezTo>
                    <a:pt x="4584" y="4776"/>
                    <a:pt x="4557" y="4687"/>
                    <a:pt x="4530" y="4599"/>
                  </a:cubicBezTo>
                  <a:cubicBezTo>
                    <a:pt x="4504" y="4519"/>
                    <a:pt x="4473" y="4433"/>
                    <a:pt x="4437" y="4353"/>
                  </a:cubicBezTo>
                  <a:cubicBezTo>
                    <a:pt x="4401" y="4273"/>
                    <a:pt x="4366" y="4189"/>
                    <a:pt x="4326" y="4109"/>
                  </a:cubicBezTo>
                  <a:cubicBezTo>
                    <a:pt x="4246" y="3949"/>
                    <a:pt x="4170" y="3785"/>
                    <a:pt x="4086" y="3630"/>
                  </a:cubicBezTo>
                  <a:cubicBezTo>
                    <a:pt x="4046" y="3550"/>
                    <a:pt x="3997" y="3474"/>
                    <a:pt x="3948" y="3394"/>
                  </a:cubicBezTo>
                  <a:cubicBezTo>
                    <a:pt x="3904" y="3328"/>
                    <a:pt x="3860" y="3256"/>
                    <a:pt x="3819" y="3186"/>
                  </a:cubicBezTo>
                  <a:cubicBezTo>
                    <a:pt x="3776" y="3115"/>
                    <a:pt x="3735" y="3039"/>
                    <a:pt x="3686" y="2968"/>
                  </a:cubicBezTo>
                  <a:cubicBezTo>
                    <a:pt x="3642" y="2897"/>
                    <a:pt x="3593" y="2830"/>
                    <a:pt x="3544" y="2760"/>
                  </a:cubicBezTo>
                  <a:cubicBezTo>
                    <a:pt x="3514" y="2715"/>
                    <a:pt x="3487" y="2670"/>
                    <a:pt x="3460" y="2621"/>
                  </a:cubicBezTo>
                  <a:cubicBezTo>
                    <a:pt x="3435" y="2576"/>
                    <a:pt x="3410" y="2529"/>
                    <a:pt x="3388" y="2483"/>
                  </a:cubicBezTo>
                  <a:lnTo>
                    <a:pt x="3388" y="2483"/>
                  </a:lnTo>
                  <a:cubicBezTo>
                    <a:pt x="3388" y="2483"/>
                    <a:pt x="3389" y="2483"/>
                    <a:pt x="3389" y="2484"/>
                  </a:cubicBezTo>
                  <a:cubicBezTo>
                    <a:pt x="3376" y="2457"/>
                    <a:pt x="3362" y="2426"/>
                    <a:pt x="3349" y="2399"/>
                  </a:cubicBezTo>
                  <a:cubicBezTo>
                    <a:pt x="3340" y="2369"/>
                    <a:pt x="3331" y="2342"/>
                    <a:pt x="3327" y="2311"/>
                  </a:cubicBezTo>
                  <a:cubicBezTo>
                    <a:pt x="3317" y="2284"/>
                    <a:pt x="3313" y="2253"/>
                    <a:pt x="3313" y="2227"/>
                  </a:cubicBezTo>
                  <a:lnTo>
                    <a:pt x="3313" y="2178"/>
                  </a:lnTo>
                  <a:cubicBezTo>
                    <a:pt x="3313" y="2155"/>
                    <a:pt x="3317" y="2133"/>
                    <a:pt x="3323" y="2115"/>
                  </a:cubicBezTo>
                  <a:cubicBezTo>
                    <a:pt x="3335" y="2080"/>
                    <a:pt x="3354" y="2044"/>
                    <a:pt x="3371" y="2004"/>
                  </a:cubicBezTo>
                  <a:cubicBezTo>
                    <a:pt x="3434" y="1858"/>
                    <a:pt x="3500" y="1711"/>
                    <a:pt x="3553" y="1561"/>
                  </a:cubicBezTo>
                  <a:cubicBezTo>
                    <a:pt x="3571" y="1658"/>
                    <a:pt x="3593" y="1756"/>
                    <a:pt x="3616" y="1848"/>
                  </a:cubicBezTo>
                  <a:cubicBezTo>
                    <a:pt x="3696" y="2191"/>
                    <a:pt x="3789" y="2528"/>
                    <a:pt x="3909" y="2857"/>
                  </a:cubicBezTo>
                  <a:cubicBezTo>
                    <a:pt x="3975" y="3021"/>
                    <a:pt x="4051" y="3186"/>
                    <a:pt x="4143" y="3341"/>
                  </a:cubicBezTo>
                  <a:cubicBezTo>
                    <a:pt x="4166" y="3377"/>
                    <a:pt x="4188" y="3412"/>
                    <a:pt x="4211" y="3447"/>
                  </a:cubicBezTo>
                  <a:lnTo>
                    <a:pt x="4291" y="3568"/>
                  </a:lnTo>
                  <a:cubicBezTo>
                    <a:pt x="4348" y="3639"/>
                    <a:pt x="4401" y="3710"/>
                    <a:pt x="4459" y="3777"/>
                  </a:cubicBezTo>
                  <a:cubicBezTo>
                    <a:pt x="4490" y="3808"/>
                    <a:pt x="4522" y="3839"/>
                    <a:pt x="4549" y="3869"/>
                  </a:cubicBezTo>
                  <a:cubicBezTo>
                    <a:pt x="4579" y="3900"/>
                    <a:pt x="4615" y="3927"/>
                    <a:pt x="4650" y="3954"/>
                  </a:cubicBezTo>
                  <a:cubicBezTo>
                    <a:pt x="4682" y="3980"/>
                    <a:pt x="4717" y="4003"/>
                    <a:pt x="4752" y="4021"/>
                  </a:cubicBezTo>
                  <a:cubicBezTo>
                    <a:pt x="4801" y="4052"/>
                    <a:pt x="4850" y="4070"/>
                    <a:pt x="4908" y="4083"/>
                  </a:cubicBezTo>
                  <a:cubicBezTo>
                    <a:pt x="4930" y="4092"/>
                    <a:pt x="4957" y="4092"/>
                    <a:pt x="4988" y="4092"/>
                  </a:cubicBezTo>
                  <a:lnTo>
                    <a:pt x="5006" y="4092"/>
                  </a:lnTo>
                  <a:cubicBezTo>
                    <a:pt x="5050" y="4092"/>
                    <a:pt x="5086" y="4074"/>
                    <a:pt x="5112" y="4039"/>
                  </a:cubicBezTo>
                  <a:cubicBezTo>
                    <a:pt x="5143" y="4003"/>
                    <a:pt x="5148" y="3954"/>
                    <a:pt x="5152" y="3910"/>
                  </a:cubicBezTo>
                  <a:lnTo>
                    <a:pt x="5152" y="3839"/>
                  </a:lnTo>
                  <a:cubicBezTo>
                    <a:pt x="5143" y="3754"/>
                    <a:pt x="5130" y="3670"/>
                    <a:pt x="5117" y="3586"/>
                  </a:cubicBezTo>
                  <a:cubicBezTo>
                    <a:pt x="5112" y="3541"/>
                    <a:pt x="5103" y="3496"/>
                    <a:pt x="5090" y="3453"/>
                  </a:cubicBezTo>
                  <a:cubicBezTo>
                    <a:pt x="5076" y="3408"/>
                    <a:pt x="5063" y="3363"/>
                    <a:pt x="5050" y="3324"/>
                  </a:cubicBezTo>
                  <a:cubicBezTo>
                    <a:pt x="5019" y="3239"/>
                    <a:pt x="4979" y="3159"/>
                    <a:pt x="4943" y="3074"/>
                  </a:cubicBezTo>
                  <a:cubicBezTo>
                    <a:pt x="4868" y="2914"/>
                    <a:pt x="4775" y="2764"/>
                    <a:pt x="4664" y="2621"/>
                  </a:cubicBezTo>
                  <a:cubicBezTo>
                    <a:pt x="4610" y="2551"/>
                    <a:pt x="4553" y="2484"/>
                    <a:pt x="4495" y="2413"/>
                  </a:cubicBezTo>
                  <a:cubicBezTo>
                    <a:pt x="4442" y="2346"/>
                    <a:pt x="4389" y="2275"/>
                    <a:pt x="4335" y="2209"/>
                  </a:cubicBezTo>
                  <a:cubicBezTo>
                    <a:pt x="4233" y="2075"/>
                    <a:pt x="4122" y="1946"/>
                    <a:pt x="4024" y="1813"/>
                  </a:cubicBezTo>
                  <a:cubicBezTo>
                    <a:pt x="3984" y="1751"/>
                    <a:pt x="3948" y="1688"/>
                    <a:pt x="3913" y="1627"/>
                  </a:cubicBezTo>
                  <a:cubicBezTo>
                    <a:pt x="3887" y="1573"/>
                    <a:pt x="3864" y="1520"/>
                    <a:pt x="3838" y="1462"/>
                  </a:cubicBezTo>
                  <a:cubicBezTo>
                    <a:pt x="3815" y="1409"/>
                    <a:pt x="3793" y="1356"/>
                    <a:pt x="3770" y="1303"/>
                  </a:cubicBezTo>
                  <a:cubicBezTo>
                    <a:pt x="3762" y="1267"/>
                    <a:pt x="3753" y="1231"/>
                    <a:pt x="3744" y="1196"/>
                  </a:cubicBezTo>
                  <a:cubicBezTo>
                    <a:pt x="3731" y="1138"/>
                    <a:pt x="3722" y="1075"/>
                    <a:pt x="3713" y="1014"/>
                  </a:cubicBezTo>
                  <a:cubicBezTo>
                    <a:pt x="3731" y="938"/>
                    <a:pt x="3749" y="858"/>
                    <a:pt x="3762" y="782"/>
                  </a:cubicBezTo>
                  <a:cubicBezTo>
                    <a:pt x="3780" y="698"/>
                    <a:pt x="3797" y="618"/>
                    <a:pt x="3811" y="534"/>
                  </a:cubicBezTo>
                  <a:cubicBezTo>
                    <a:pt x="3819" y="454"/>
                    <a:pt x="3833" y="374"/>
                    <a:pt x="3842" y="294"/>
                  </a:cubicBezTo>
                  <a:cubicBezTo>
                    <a:pt x="3846" y="259"/>
                    <a:pt x="3856" y="218"/>
                    <a:pt x="3856" y="179"/>
                  </a:cubicBezTo>
                  <a:cubicBezTo>
                    <a:pt x="3856" y="152"/>
                    <a:pt x="3850" y="130"/>
                    <a:pt x="3846" y="108"/>
                  </a:cubicBezTo>
                  <a:cubicBezTo>
                    <a:pt x="3842" y="95"/>
                    <a:pt x="3842" y="85"/>
                    <a:pt x="3838" y="77"/>
                  </a:cubicBezTo>
                  <a:cubicBezTo>
                    <a:pt x="3829" y="41"/>
                    <a:pt x="3802" y="15"/>
                    <a:pt x="3766" y="5"/>
                  </a:cubicBezTo>
                  <a:cubicBezTo>
                    <a:pt x="3758" y="1"/>
                    <a:pt x="3753" y="1"/>
                    <a:pt x="3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211;p52">
            <a:extLst>
              <a:ext uri="{FF2B5EF4-FFF2-40B4-BE49-F238E27FC236}">
                <a16:creationId xmlns:a16="http://schemas.microsoft.com/office/drawing/2014/main" id="{220AAE19-05A7-F455-6914-BDE39E5568EC}"/>
              </a:ext>
            </a:extLst>
          </p:cNvPr>
          <p:cNvGrpSpPr/>
          <p:nvPr/>
        </p:nvGrpSpPr>
        <p:grpSpPr>
          <a:xfrm>
            <a:off x="533417" y="1781165"/>
            <a:ext cx="811633" cy="827693"/>
            <a:chOff x="3274264" y="3320323"/>
            <a:chExt cx="203183" cy="207218"/>
          </a:xfrm>
        </p:grpSpPr>
        <p:sp>
          <p:nvSpPr>
            <p:cNvPr id="24" name="Google Shape;2212;p52">
              <a:extLst>
                <a:ext uri="{FF2B5EF4-FFF2-40B4-BE49-F238E27FC236}">
                  <a16:creationId xmlns:a16="http://schemas.microsoft.com/office/drawing/2014/main" id="{B6CFC305-DD09-6394-AFB2-76B3CBAC22A0}"/>
                </a:ext>
              </a:extLst>
            </p:cNvPr>
            <p:cNvSpPr/>
            <p:nvPr/>
          </p:nvSpPr>
          <p:spPr>
            <a:xfrm>
              <a:off x="3274264" y="3320323"/>
              <a:ext cx="203183" cy="207218"/>
            </a:xfrm>
            <a:custGeom>
              <a:avLst/>
              <a:gdLst/>
              <a:ahLst/>
              <a:cxnLst/>
              <a:rect l="l" t="t" r="r" b="b"/>
              <a:pathLst>
                <a:path w="11579" h="11809" extrusionOk="0">
                  <a:moveTo>
                    <a:pt x="6208" y="0"/>
                  </a:moveTo>
                  <a:cubicBezTo>
                    <a:pt x="5934" y="0"/>
                    <a:pt x="5712" y="277"/>
                    <a:pt x="5578" y="533"/>
                  </a:cubicBezTo>
                  <a:cubicBezTo>
                    <a:pt x="5312" y="1056"/>
                    <a:pt x="5152" y="1634"/>
                    <a:pt x="5099" y="2216"/>
                  </a:cubicBezTo>
                  <a:cubicBezTo>
                    <a:pt x="5005" y="1754"/>
                    <a:pt x="4859" y="1301"/>
                    <a:pt x="4654" y="879"/>
                  </a:cubicBezTo>
                  <a:cubicBezTo>
                    <a:pt x="4494" y="551"/>
                    <a:pt x="4198" y="199"/>
                    <a:pt x="3867" y="199"/>
                  </a:cubicBezTo>
                  <a:cubicBezTo>
                    <a:pt x="3812" y="199"/>
                    <a:pt x="3756" y="208"/>
                    <a:pt x="3699" y="230"/>
                  </a:cubicBezTo>
                  <a:cubicBezTo>
                    <a:pt x="3353" y="363"/>
                    <a:pt x="3295" y="826"/>
                    <a:pt x="3326" y="1199"/>
                  </a:cubicBezTo>
                  <a:cubicBezTo>
                    <a:pt x="3402" y="2140"/>
                    <a:pt x="3664" y="3064"/>
                    <a:pt x="4099" y="3908"/>
                  </a:cubicBezTo>
                  <a:cubicBezTo>
                    <a:pt x="3411" y="2975"/>
                    <a:pt x="2665" y="1998"/>
                    <a:pt x="1581" y="1603"/>
                  </a:cubicBezTo>
                  <a:cubicBezTo>
                    <a:pt x="1499" y="1573"/>
                    <a:pt x="1406" y="1548"/>
                    <a:pt x="1319" y="1548"/>
                  </a:cubicBezTo>
                  <a:cubicBezTo>
                    <a:pt x="1240" y="1548"/>
                    <a:pt x="1165" y="1568"/>
                    <a:pt x="1106" y="1621"/>
                  </a:cubicBezTo>
                  <a:cubicBezTo>
                    <a:pt x="1030" y="1691"/>
                    <a:pt x="1003" y="1802"/>
                    <a:pt x="995" y="1905"/>
                  </a:cubicBezTo>
                  <a:cubicBezTo>
                    <a:pt x="923" y="2518"/>
                    <a:pt x="1177" y="3130"/>
                    <a:pt x="1559" y="3614"/>
                  </a:cubicBezTo>
                  <a:cubicBezTo>
                    <a:pt x="1936" y="4099"/>
                    <a:pt x="2434" y="4477"/>
                    <a:pt x="2926" y="4846"/>
                  </a:cubicBezTo>
                  <a:cubicBezTo>
                    <a:pt x="2461" y="4684"/>
                    <a:pt x="1968" y="4602"/>
                    <a:pt x="1476" y="4602"/>
                  </a:cubicBezTo>
                  <a:cubicBezTo>
                    <a:pt x="1198" y="4602"/>
                    <a:pt x="921" y="4628"/>
                    <a:pt x="648" y="4680"/>
                  </a:cubicBezTo>
                  <a:cubicBezTo>
                    <a:pt x="408" y="4729"/>
                    <a:pt x="133" y="4832"/>
                    <a:pt x="66" y="5067"/>
                  </a:cubicBezTo>
                  <a:cubicBezTo>
                    <a:pt x="0" y="5293"/>
                    <a:pt x="164" y="5525"/>
                    <a:pt x="347" y="5680"/>
                  </a:cubicBezTo>
                  <a:cubicBezTo>
                    <a:pt x="963" y="6197"/>
                    <a:pt x="1797" y="6299"/>
                    <a:pt x="2621" y="6299"/>
                  </a:cubicBezTo>
                  <a:cubicBezTo>
                    <a:pt x="2830" y="6299"/>
                    <a:pt x="3038" y="6293"/>
                    <a:pt x="3242" y="6285"/>
                  </a:cubicBezTo>
                  <a:lnTo>
                    <a:pt x="3242" y="6285"/>
                  </a:lnTo>
                  <a:cubicBezTo>
                    <a:pt x="2260" y="6675"/>
                    <a:pt x="1247" y="7164"/>
                    <a:pt x="688" y="8056"/>
                  </a:cubicBezTo>
                  <a:cubicBezTo>
                    <a:pt x="506" y="8350"/>
                    <a:pt x="395" y="8772"/>
                    <a:pt x="648" y="9007"/>
                  </a:cubicBezTo>
                  <a:cubicBezTo>
                    <a:pt x="755" y="9109"/>
                    <a:pt x="894" y="9145"/>
                    <a:pt x="1042" y="9145"/>
                  </a:cubicBezTo>
                  <a:cubicBezTo>
                    <a:pt x="1183" y="9145"/>
                    <a:pt x="1331" y="9112"/>
                    <a:pt x="1466" y="9073"/>
                  </a:cubicBezTo>
                  <a:cubicBezTo>
                    <a:pt x="2540" y="8767"/>
                    <a:pt x="3545" y="8212"/>
                    <a:pt x="4383" y="7470"/>
                  </a:cubicBezTo>
                  <a:lnTo>
                    <a:pt x="4383" y="7470"/>
                  </a:lnTo>
                  <a:cubicBezTo>
                    <a:pt x="3655" y="8363"/>
                    <a:pt x="3299" y="9553"/>
                    <a:pt x="3424" y="10703"/>
                  </a:cubicBezTo>
                  <a:cubicBezTo>
                    <a:pt x="3438" y="10824"/>
                    <a:pt x="3465" y="10961"/>
                    <a:pt x="3571" y="11019"/>
                  </a:cubicBezTo>
                  <a:cubicBezTo>
                    <a:pt x="3603" y="11036"/>
                    <a:pt x="3637" y="11043"/>
                    <a:pt x="3671" y="11043"/>
                  </a:cubicBezTo>
                  <a:cubicBezTo>
                    <a:pt x="3764" y="11043"/>
                    <a:pt x="3862" y="10989"/>
                    <a:pt x="3944" y="10930"/>
                  </a:cubicBezTo>
                  <a:cubicBezTo>
                    <a:pt x="4734" y="10366"/>
                    <a:pt x="5111" y="9397"/>
                    <a:pt x="5454" y="8483"/>
                  </a:cubicBezTo>
                  <a:cubicBezTo>
                    <a:pt x="5517" y="9434"/>
                    <a:pt x="5738" y="10375"/>
                    <a:pt x="6103" y="11254"/>
                  </a:cubicBezTo>
                  <a:cubicBezTo>
                    <a:pt x="6211" y="11514"/>
                    <a:pt x="6403" y="11809"/>
                    <a:pt x="6670" y="11809"/>
                  </a:cubicBezTo>
                  <a:cubicBezTo>
                    <a:pt x="6687" y="11809"/>
                    <a:pt x="6703" y="11808"/>
                    <a:pt x="6720" y="11805"/>
                  </a:cubicBezTo>
                  <a:cubicBezTo>
                    <a:pt x="6964" y="11769"/>
                    <a:pt x="7097" y="11503"/>
                    <a:pt x="7173" y="11263"/>
                  </a:cubicBezTo>
                  <a:cubicBezTo>
                    <a:pt x="7506" y="10180"/>
                    <a:pt x="7462" y="8985"/>
                    <a:pt x="7040" y="7927"/>
                  </a:cubicBezTo>
                  <a:lnTo>
                    <a:pt x="7040" y="7927"/>
                  </a:lnTo>
                  <a:cubicBezTo>
                    <a:pt x="7879" y="8630"/>
                    <a:pt x="8772" y="9354"/>
                    <a:pt x="9842" y="9567"/>
                  </a:cubicBezTo>
                  <a:cubicBezTo>
                    <a:pt x="9913" y="9581"/>
                    <a:pt x="9985" y="9593"/>
                    <a:pt x="10056" y="9593"/>
                  </a:cubicBezTo>
                  <a:cubicBezTo>
                    <a:pt x="10096" y="9593"/>
                    <a:pt x="10136" y="9589"/>
                    <a:pt x="10175" y="9580"/>
                  </a:cubicBezTo>
                  <a:cubicBezTo>
                    <a:pt x="10384" y="9522"/>
                    <a:pt x="10521" y="9313"/>
                    <a:pt x="10548" y="9100"/>
                  </a:cubicBezTo>
                  <a:cubicBezTo>
                    <a:pt x="10615" y="8554"/>
                    <a:pt x="10122" y="8124"/>
                    <a:pt x="9678" y="7804"/>
                  </a:cubicBezTo>
                  <a:cubicBezTo>
                    <a:pt x="9172" y="7435"/>
                    <a:pt x="8665" y="7066"/>
                    <a:pt x="8155" y="6697"/>
                  </a:cubicBezTo>
                  <a:lnTo>
                    <a:pt x="8155" y="6697"/>
                  </a:lnTo>
                  <a:cubicBezTo>
                    <a:pt x="8777" y="6964"/>
                    <a:pt x="9454" y="7101"/>
                    <a:pt x="10130" y="7101"/>
                  </a:cubicBezTo>
                  <a:cubicBezTo>
                    <a:pt x="10265" y="7101"/>
                    <a:pt x="10400" y="7095"/>
                    <a:pt x="10535" y="7084"/>
                  </a:cubicBezTo>
                  <a:cubicBezTo>
                    <a:pt x="10863" y="7058"/>
                    <a:pt x="11241" y="6951"/>
                    <a:pt x="11419" y="6697"/>
                  </a:cubicBezTo>
                  <a:cubicBezTo>
                    <a:pt x="11486" y="6605"/>
                    <a:pt x="11468" y="6462"/>
                    <a:pt x="11384" y="6382"/>
                  </a:cubicBezTo>
                  <a:cubicBezTo>
                    <a:pt x="10911" y="5942"/>
                    <a:pt x="10263" y="5696"/>
                    <a:pt x="9619" y="5696"/>
                  </a:cubicBezTo>
                  <a:cubicBezTo>
                    <a:pt x="9385" y="5696"/>
                    <a:pt x="9152" y="5728"/>
                    <a:pt x="8928" y="5795"/>
                  </a:cubicBezTo>
                  <a:cubicBezTo>
                    <a:pt x="9798" y="5502"/>
                    <a:pt x="10713" y="5183"/>
                    <a:pt x="11308" y="4490"/>
                  </a:cubicBezTo>
                  <a:cubicBezTo>
                    <a:pt x="11450" y="4321"/>
                    <a:pt x="11579" y="4108"/>
                    <a:pt x="11534" y="3891"/>
                  </a:cubicBezTo>
                  <a:cubicBezTo>
                    <a:pt x="11471" y="3582"/>
                    <a:pt x="11130" y="3467"/>
                    <a:pt x="10795" y="3467"/>
                  </a:cubicBezTo>
                  <a:cubicBezTo>
                    <a:pt x="10705" y="3467"/>
                    <a:pt x="10615" y="3476"/>
                    <a:pt x="10531" y="3491"/>
                  </a:cubicBezTo>
                  <a:cubicBezTo>
                    <a:pt x="9776" y="3626"/>
                    <a:pt x="9059" y="3971"/>
                    <a:pt x="8480" y="4474"/>
                  </a:cubicBezTo>
                  <a:lnTo>
                    <a:pt x="8480" y="4474"/>
                  </a:lnTo>
                  <a:cubicBezTo>
                    <a:pt x="9043" y="3907"/>
                    <a:pt x="9531" y="3267"/>
                    <a:pt x="9931" y="2575"/>
                  </a:cubicBezTo>
                  <a:cubicBezTo>
                    <a:pt x="10055" y="2362"/>
                    <a:pt x="10175" y="2132"/>
                    <a:pt x="10189" y="1882"/>
                  </a:cubicBezTo>
                  <a:cubicBezTo>
                    <a:pt x="10202" y="1634"/>
                    <a:pt x="10082" y="1363"/>
                    <a:pt x="9851" y="1275"/>
                  </a:cubicBezTo>
                  <a:cubicBezTo>
                    <a:pt x="9787" y="1248"/>
                    <a:pt x="9720" y="1237"/>
                    <a:pt x="9651" y="1237"/>
                  </a:cubicBezTo>
                  <a:cubicBezTo>
                    <a:pt x="9556" y="1237"/>
                    <a:pt x="9459" y="1257"/>
                    <a:pt x="9367" y="1283"/>
                  </a:cubicBezTo>
                  <a:cubicBezTo>
                    <a:pt x="8555" y="1509"/>
                    <a:pt x="7537" y="2447"/>
                    <a:pt x="6876" y="3198"/>
                  </a:cubicBezTo>
                  <a:cubicBezTo>
                    <a:pt x="6956" y="2367"/>
                    <a:pt x="6924" y="1523"/>
                    <a:pt x="6764" y="705"/>
                  </a:cubicBezTo>
                  <a:cubicBezTo>
                    <a:pt x="6706" y="412"/>
                    <a:pt x="6583" y="66"/>
                    <a:pt x="6289" y="8"/>
                  </a:cubicBezTo>
                  <a:cubicBezTo>
                    <a:pt x="6262" y="3"/>
                    <a:pt x="6235" y="0"/>
                    <a:pt x="6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13;p52">
              <a:extLst>
                <a:ext uri="{FF2B5EF4-FFF2-40B4-BE49-F238E27FC236}">
                  <a16:creationId xmlns:a16="http://schemas.microsoft.com/office/drawing/2014/main" id="{1808AC6F-FECC-0AB5-F546-C4D3F0A9FA57}"/>
                </a:ext>
              </a:extLst>
            </p:cNvPr>
            <p:cNvSpPr/>
            <p:nvPr/>
          </p:nvSpPr>
          <p:spPr>
            <a:xfrm>
              <a:off x="3354228" y="3403814"/>
              <a:ext cx="50519" cy="40166"/>
            </a:xfrm>
            <a:custGeom>
              <a:avLst/>
              <a:gdLst/>
              <a:ahLst/>
              <a:cxnLst/>
              <a:rect l="l" t="t" r="r" b="b"/>
              <a:pathLst>
                <a:path w="2879" h="2289" extrusionOk="0">
                  <a:moveTo>
                    <a:pt x="1342" y="0"/>
                  </a:moveTo>
                  <a:cubicBezTo>
                    <a:pt x="1099" y="0"/>
                    <a:pt x="815" y="57"/>
                    <a:pt x="542" y="242"/>
                  </a:cubicBezTo>
                  <a:cubicBezTo>
                    <a:pt x="200" y="474"/>
                    <a:pt x="0" y="914"/>
                    <a:pt x="93" y="1314"/>
                  </a:cubicBezTo>
                  <a:cubicBezTo>
                    <a:pt x="173" y="1638"/>
                    <a:pt x="431" y="1894"/>
                    <a:pt x="724" y="2060"/>
                  </a:cubicBezTo>
                  <a:cubicBezTo>
                    <a:pt x="983" y="2203"/>
                    <a:pt x="1281" y="2289"/>
                    <a:pt x="1575" y="2289"/>
                  </a:cubicBezTo>
                  <a:cubicBezTo>
                    <a:pt x="1761" y="2289"/>
                    <a:pt x="1946" y="2255"/>
                    <a:pt x="2118" y="2179"/>
                  </a:cubicBezTo>
                  <a:cubicBezTo>
                    <a:pt x="2563" y="1984"/>
                    <a:pt x="2878" y="1482"/>
                    <a:pt x="2780" y="1007"/>
                  </a:cubicBezTo>
                  <a:cubicBezTo>
                    <a:pt x="2700" y="607"/>
                    <a:pt x="2362" y="301"/>
                    <a:pt x="1989" y="131"/>
                  </a:cubicBezTo>
                  <a:cubicBezTo>
                    <a:pt x="1933" y="106"/>
                    <a:pt x="1675" y="0"/>
                    <a:pt x="1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214;p52">
            <a:extLst>
              <a:ext uri="{FF2B5EF4-FFF2-40B4-BE49-F238E27FC236}">
                <a16:creationId xmlns:a16="http://schemas.microsoft.com/office/drawing/2014/main" id="{3AFBA4E0-30F2-8338-915E-01D657DDCA3C}"/>
              </a:ext>
            </a:extLst>
          </p:cNvPr>
          <p:cNvGrpSpPr/>
          <p:nvPr/>
        </p:nvGrpSpPr>
        <p:grpSpPr>
          <a:xfrm rot="9360000">
            <a:off x="5954416" y="-39081"/>
            <a:ext cx="2037715" cy="2343411"/>
            <a:chOff x="3526141" y="1394064"/>
            <a:chExt cx="116708" cy="137502"/>
          </a:xfrm>
        </p:grpSpPr>
        <p:sp>
          <p:nvSpPr>
            <p:cNvPr id="27" name="Google Shape;2215;p52">
              <a:extLst>
                <a:ext uri="{FF2B5EF4-FFF2-40B4-BE49-F238E27FC236}">
                  <a16:creationId xmlns:a16="http://schemas.microsoft.com/office/drawing/2014/main" id="{DC727CDA-2EA3-BCF8-7534-455D240C9478}"/>
                </a:ext>
              </a:extLst>
            </p:cNvPr>
            <p:cNvSpPr/>
            <p:nvPr/>
          </p:nvSpPr>
          <p:spPr>
            <a:xfrm>
              <a:off x="3531686" y="1441583"/>
              <a:ext cx="25339" cy="61995"/>
            </a:xfrm>
            <a:custGeom>
              <a:avLst/>
              <a:gdLst/>
              <a:ahLst/>
              <a:cxnLst/>
              <a:rect l="l" t="t" r="r" b="b"/>
              <a:pathLst>
                <a:path w="1444" h="3533" extrusionOk="0">
                  <a:moveTo>
                    <a:pt x="680" y="298"/>
                  </a:moveTo>
                  <a:lnTo>
                    <a:pt x="680" y="298"/>
                  </a:lnTo>
                  <a:cubicBezTo>
                    <a:pt x="1222" y="1231"/>
                    <a:pt x="1213" y="2399"/>
                    <a:pt x="622" y="3310"/>
                  </a:cubicBezTo>
                  <a:cubicBezTo>
                    <a:pt x="506" y="3110"/>
                    <a:pt x="396" y="2906"/>
                    <a:pt x="324" y="2688"/>
                  </a:cubicBezTo>
                  <a:cubicBezTo>
                    <a:pt x="222" y="2387"/>
                    <a:pt x="213" y="2071"/>
                    <a:pt x="258" y="1760"/>
                  </a:cubicBezTo>
                  <a:cubicBezTo>
                    <a:pt x="320" y="1254"/>
                    <a:pt x="506" y="778"/>
                    <a:pt x="680" y="298"/>
                  </a:cubicBezTo>
                  <a:close/>
                  <a:moveTo>
                    <a:pt x="658" y="1"/>
                  </a:moveTo>
                  <a:cubicBezTo>
                    <a:pt x="622" y="1"/>
                    <a:pt x="582" y="23"/>
                    <a:pt x="574" y="59"/>
                  </a:cubicBezTo>
                  <a:cubicBezTo>
                    <a:pt x="369" y="628"/>
                    <a:pt x="129" y="1200"/>
                    <a:pt x="67" y="1809"/>
                  </a:cubicBezTo>
                  <a:cubicBezTo>
                    <a:pt x="0" y="2444"/>
                    <a:pt x="209" y="2942"/>
                    <a:pt x="511" y="3484"/>
                  </a:cubicBezTo>
                  <a:cubicBezTo>
                    <a:pt x="515" y="3457"/>
                    <a:pt x="515" y="3426"/>
                    <a:pt x="520" y="3399"/>
                  </a:cubicBezTo>
                  <a:cubicBezTo>
                    <a:pt x="525" y="3342"/>
                    <a:pt x="564" y="3319"/>
                    <a:pt x="604" y="3319"/>
                  </a:cubicBezTo>
                  <a:cubicBezTo>
                    <a:pt x="654" y="3319"/>
                    <a:pt x="707" y="3355"/>
                    <a:pt x="701" y="3416"/>
                  </a:cubicBezTo>
                  <a:cubicBezTo>
                    <a:pt x="697" y="3457"/>
                    <a:pt x="693" y="3492"/>
                    <a:pt x="689" y="3533"/>
                  </a:cubicBezTo>
                  <a:cubicBezTo>
                    <a:pt x="1443" y="2493"/>
                    <a:pt x="1439" y="1098"/>
                    <a:pt x="728" y="37"/>
                  </a:cubicBezTo>
                  <a:cubicBezTo>
                    <a:pt x="711" y="15"/>
                    <a:pt x="684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16;p52">
              <a:extLst>
                <a:ext uri="{FF2B5EF4-FFF2-40B4-BE49-F238E27FC236}">
                  <a16:creationId xmlns:a16="http://schemas.microsoft.com/office/drawing/2014/main" id="{D29199E6-494C-37DE-64E7-8FA73F282448}"/>
                </a:ext>
              </a:extLst>
            </p:cNvPr>
            <p:cNvSpPr/>
            <p:nvPr/>
          </p:nvSpPr>
          <p:spPr>
            <a:xfrm>
              <a:off x="3571817" y="1495366"/>
              <a:ext cx="71032" cy="27602"/>
            </a:xfrm>
            <a:custGeom>
              <a:avLst/>
              <a:gdLst/>
              <a:ahLst/>
              <a:cxnLst/>
              <a:rect l="l" t="t" r="r" b="b"/>
              <a:pathLst>
                <a:path w="4048" h="1573" extrusionOk="0">
                  <a:moveTo>
                    <a:pt x="1768" y="254"/>
                  </a:moveTo>
                  <a:cubicBezTo>
                    <a:pt x="1817" y="254"/>
                    <a:pt x="1866" y="254"/>
                    <a:pt x="1915" y="259"/>
                  </a:cubicBezTo>
                  <a:cubicBezTo>
                    <a:pt x="2284" y="285"/>
                    <a:pt x="2639" y="400"/>
                    <a:pt x="3008" y="400"/>
                  </a:cubicBezTo>
                  <a:lnTo>
                    <a:pt x="3034" y="400"/>
                  </a:lnTo>
                  <a:cubicBezTo>
                    <a:pt x="3221" y="400"/>
                    <a:pt x="3408" y="378"/>
                    <a:pt x="3590" y="330"/>
                  </a:cubicBezTo>
                  <a:lnTo>
                    <a:pt x="3590" y="330"/>
                  </a:lnTo>
                  <a:cubicBezTo>
                    <a:pt x="3190" y="738"/>
                    <a:pt x="2719" y="1081"/>
                    <a:pt x="2172" y="1263"/>
                  </a:cubicBezTo>
                  <a:cubicBezTo>
                    <a:pt x="1919" y="1347"/>
                    <a:pt x="1653" y="1391"/>
                    <a:pt x="1386" y="1391"/>
                  </a:cubicBezTo>
                  <a:cubicBezTo>
                    <a:pt x="960" y="1391"/>
                    <a:pt x="534" y="1280"/>
                    <a:pt x="179" y="1040"/>
                  </a:cubicBezTo>
                  <a:cubicBezTo>
                    <a:pt x="552" y="548"/>
                    <a:pt x="1151" y="254"/>
                    <a:pt x="1768" y="254"/>
                  </a:cubicBezTo>
                  <a:close/>
                  <a:moveTo>
                    <a:pt x="3931" y="1"/>
                  </a:moveTo>
                  <a:cubicBezTo>
                    <a:pt x="3918" y="1"/>
                    <a:pt x="3904" y="5"/>
                    <a:pt x="3891" y="15"/>
                  </a:cubicBezTo>
                  <a:cubicBezTo>
                    <a:pt x="3634" y="161"/>
                    <a:pt x="3328" y="218"/>
                    <a:pt x="3030" y="218"/>
                  </a:cubicBezTo>
                  <a:cubicBezTo>
                    <a:pt x="2924" y="218"/>
                    <a:pt x="2817" y="214"/>
                    <a:pt x="2719" y="201"/>
                  </a:cubicBezTo>
                  <a:cubicBezTo>
                    <a:pt x="2385" y="156"/>
                    <a:pt x="2065" y="72"/>
                    <a:pt x="1737" y="72"/>
                  </a:cubicBezTo>
                  <a:cubicBezTo>
                    <a:pt x="1684" y="72"/>
                    <a:pt x="1626" y="76"/>
                    <a:pt x="1573" y="81"/>
                  </a:cubicBezTo>
                  <a:cubicBezTo>
                    <a:pt x="952" y="138"/>
                    <a:pt x="365" y="463"/>
                    <a:pt x="1" y="974"/>
                  </a:cubicBezTo>
                  <a:cubicBezTo>
                    <a:pt x="23" y="970"/>
                    <a:pt x="40" y="970"/>
                    <a:pt x="62" y="964"/>
                  </a:cubicBezTo>
                  <a:lnTo>
                    <a:pt x="72" y="964"/>
                  </a:lnTo>
                  <a:cubicBezTo>
                    <a:pt x="183" y="964"/>
                    <a:pt x="205" y="1138"/>
                    <a:pt x="89" y="1147"/>
                  </a:cubicBezTo>
                  <a:cubicBezTo>
                    <a:pt x="62" y="1151"/>
                    <a:pt x="40" y="1151"/>
                    <a:pt x="19" y="1156"/>
                  </a:cubicBezTo>
                  <a:cubicBezTo>
                    <a:pt x="419" y="1440"/>
                    <a:pt x="902" y="1573"/>
                    <a:pt x="1386" y="1573"/>
                  </a:cubicBezTo>
                  <a:cubicBezTo>
                    <a:pt x="1639" y="1573"/>
                    <a:pt x="1889" y="1538"/>
                    <a:pt x="2128" y="1466"/>
                  </a:cubicBezTo>
                  <a:cubicBezTo>
                    <a:pt x="2879" y="1253"/>
                    <a:pt x="3500" y="738"/>
                    <a:pt x="3998" y="152"/>
                  </a:cubicBezTo>
                  <a:cubicBezTo>
                    <a:pt x="4047" y="99"/>
                    <a:pt x="3994" y="1"/>
                    <a:pt x="3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7;p52">
              <a:extLst>
                <a:ext uri="{FF2B5EF4-FFF2-40B4-BE49-F238E27FC236}">
                  <a16:creationId xmlns:a16="http://schemas.microsoft.com/office/drawing/2014/main" id="{F1FD9514-4F4D-8E42-04C0-7487AB52737A}"/>
                </a:ext>
              </a:extLst>
            </p:cNvPr>
            <p:cNvSpPr/>
            <p:nvPr/>
          </p:nvSpPr>
          <p:spPr>
            <a:xfrm>
              <a:off x="3557937" y="1394064"/>
              <a:ext cx="27936" cy="79420"/>
            </a:xfrm>
            <a:custGeom>
              <a:avLst/>
              <a:gdLst/>
              <a:ahLst/>
              <a:cxnLst/>
              <a:rect l="l" t="t" r="r" b="b"/>
              <a:pathLst>
                <a:path w="1592" h="4526" extrusionOk="0">
                  <a:moveTo>
                    <a:pt x="734" y="386"/>
                  </a:moveTo>
                  <a:cubicBezTo>
                    <a:pt x="991" y="1044"/>
                    <a:pt x="1405" y="1674"/>
                    <a:pt x="1391" y="2393"/>
                  </a:cubicBezTo>
                  <a:cubicBezTo>
                    <a:pt x="1378" y="3086"/>
                    <a:pt x="1098" y="3771"/>
                    <a:pt x="685" y="4322"/>
                  </a:cubicBezTo>
                  <a:cubicBezTo>
                    <a:pt x="427" y="3762"/>
                    <a:pt x="165" y="3162"/>
                    <a:pt x="183" y="2536"/>
                  </a:cubicBezTo>
                  <a:cubicBezTo>
                    <a:pt x="197" y="2141"/>
                    <a:pt x="330" y="1759"/>
                    <a:pt x="441" y="1386"/>
                  </a:cubicBezTo>
                  <a:cubicBezTo>
                    <a:pt x="538" y="1052"/>
                    <a:pt x="636" y="720"/>
                    <a:pt x="734" y="386"/>
                  </a:cubicBezTo>
                  <a:close/>
                  <a:moveTo>
                    <a:pt x="725" y="0"/>
                  </a:moveTo>
                  <a:cubicBezTo>
                    <a:pt x="685" y="0"/>
                    <a:pt x="650" y="17"/>
                    <a:pt x="640" y="58"/>
                  </a:cubicBezTo>
                  <a:cubicBezTo>
                    <a:pt x="503" y="519"/>
                    <a:pt x="370" y="981"/>
                    <a:pt x="232" y="1444"/>
                  </a:cubicBezTo>
                  <a:cubicBezTo>
                    <a:pt x="125" y="1817"/>
                    <a:pt x="1" y="2194"/>
                    <a:pt x="1" y="2580"/>
                  </a:cubicBezTo>
                  <a:cubicBezTo>
                    <a:pt x="1" y="3269"/>
                    <a:pt x="298" y="3912"/>
                    <a:pt x="578" y="4521"/>
                  </a:cubicBezTo>
                  <a:cubicBezTo>
                    <a:pt x="578" y="4499"/>
                    <a:pt x="574" y="4472"/>
                    <a:pt x="574" y="4451"/>
                  </a:cubicBezTo>
                  <a:cubicBezTo>
                    <a:pt x="570" y="4384"/>
                    <a:pt x="623" y="4348"/>
                    <a:pt x="677" y="4348"/>
                  </a:cubicBezTo>
                  <a:cubicBezTo>
                    <a:pt x="716" y="4348"/>
                    <a:pt x="751" y="4371"/>
                    <a:pt x="756" y="4424"/>
                  </a:cubicBezTo>
                  <a:cubicBezTo>
                    <a:pt x="756" y="4459"/>
                    <a:pt x="761" y="4490"/>
                    <a:pt x="761" y="4525"/>
                  </a:cubicBezTo>
                  <a:cubicBezTo>
                    <a:pt x="1231" y="3935"/>
                    <a:pt x="1556" y="3176"/>
                    <a:pt x="1573" y="2416"/>
                  </a:cubicBezTo>
                  <a:cubicBezTo>
                    <a:pt x="1591" y="1559"/>
                    <a:pt x="1058" y="848"/>
                    <a:pt x="810" y="58"/>
                  </a:cubicBezTo>
                  <a:cubicBezTo>
                    <a:pt x="796" y="22"/>
                    <a:pt x="761" y="0"/>
                    <a:pt x="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8;p52">
              <a:extLst>
                <a:ext uri="{FF2B5EF4-FFF2-40B4-BE49-F238E27FC236}">
                  <a16:creationId xmlns:a16="http://schemas.microsoft.com/office/drawing/2014/main" id="{354E1D47-482B-5042-DCBF-7388BF36AE9A}"/>
                </a:ext>
              </a:extLst>
            </p:cNvPr>
            <p:cNvSpPr/>
            <p:nvPr/>
          </p:nvSpPr>
          <p:spPr>
            <a:xfrm>
              <a:off x="3592857" y="1417911"/>
              <a:ext cx="48414" cy="56134"/>
            </a:xfrm>
            <a:custGeom>
              <a:avLst/>
              <a:gdLst/>
              <a:ahLst/>
              <a:cxnLst/>
              <a:rect l="l" t="t" r="r" b="b"/>
              <a:pathLst>
                <a:path w="2759" h="3199" extrusionOk="0">
                  <a:moveTo>
                    <a:pt x="2639" y="0"/>
                  </a:moveTo>
                  <a:cubicBezTo>
                    <a:pt x="2621" y="0"/>
                    <a:pt x="2604" y="5"/>
                    <a:pt x="2586" y="13"/>
                  </a:cubicBezTo>
                  <a:cubicBezTo>
                    <a:pt x="1942" y="440"/>
                    <a:pt x="1160" y="661"/>
                    <a:pt x="596" y="1208"/>
                  </a:cubicBezTo>
                  <a:cubicBezTo>
                    <a:pt x="360" y="1434"/>
                    <a:pt x="174" y="1715"/>
                    <a:pt x="89" y="2034"/>
                  </a:cubicBezTo>
                  <a:cubicBezTo>
                    <a:pt x="1" y="2367"/>
                    <a:pt x="67" y="2709"/>
                    <a:pt x="112" y="3043"/>
                  </a:cubicBezTo>
                  <a:cubicBezTo>
                    <a:pt x="126" y="3029"/>
                    <a:pt x="138" y="3012"/>
                    <a:pt x="152" y="2994"/>
                  </a:cubicBezTo>
                  <a:cubicBezTo>
                    <a:pt x="169" y="2967"/>
                    <a:pt x="196" y="2959"/>
                    <a:pt x="218" y="2959"/>
                  </a:cubicBezTo>
                  <a:cubicBezTo>
                    <a:pt x="245" y="2959"/>
                    <a:pt x="272" y="2971"/>
                    <a:pt x="290" y="2989"/>
                  </a:cubicBezTo>
                  <a:cubicBezTo>
                    <a:pt x="241" y="2656"/>
                    <a:pt x="183" y="2319"/>
                    <a:pt x="294" y="1994"/>
                  </a:cubicBezTo>
                  <a:cubicBezTo>
                    <a:pt x="409" y="1647"/>
                    <a:pt x="659" y="1368"/>
                    <a:pt x="942" y="1151"/>
                  </a:cubicBezTo>
                  <a:cubicBezTo>
                    <a:pt x="1395" y="808"/>
                    <a:pt x="1932" y="604"/>
                    <a:pt x="2422" y="329"/>
                  </a:cubicBezTo>
                  <a:lnTo>
                    <a:pt x="2422" y="329"/>
                  </a:lnTo>
                  <a:cubicBezTo>
                    <a:pt x="2301" y="569"/>
                    <a:pt x="2182" y="813"/>
                    <a:pt x="2075" y="1061"/>
                  </a:cubicBezTo>
                  <a:cubicBezTo>
                    <a:pt x="1924" y="1421"/>
                    <a:pt x="1826" y="1807"/>
                    <a:pt x="1600" y="2127"/>
                  </a:cubicBezTo>
                  <a:cubicBezTo>
                    <a:pt x="1302" y="2549"/>
                    <a:pt x="818" y="2905"/>
                    <a:pt x="298" y="3002"/>
                  </a:cubicBezTo>
                  <a:cubicBezTo>
                    <a:pt x="321" y="3029"/>
                    <a:pt x="325" y="3069"/>
                    <a:pt x="298" y="3105"/>
                  </a:cubicBezTo>
                  <a:cubicBezTo>
                    <a:pt x="272" y="3136"/>
                    <a:pt x="249" y="3166"/>
                    <a:pt x="223" y="3198"/>
                  </a:cubicBezTo>
                  <a:lnTo>
                    <a:pt x="227" y="3198"/>
                  </a:lnTo>
                  <a:cubicBezTo>
                    <a:pt x="782" y="3127"/>
                    <a:pt x="1319" y="2776"/>
                    <a:pt x="1666" y="2346"/>
                  </a:cubicBezTo>
                  <a:cubicBezTo>
                    <a:pt x="1924" y="2030"/>
                    <a:pt x="2031" y="1657"/>
                    <a:pt x="2182" y="1284"/>
                  </a:cubicBezTo>
                  <a:cubicBezTo>
                    <a:pt x="2346" y="888"/>
                    <a:pt x="2541" y="507"/>
                    <a:pt x="2728" y="120"/>
                  </a:cubicBezTo>
                  <a:cubicBezTo>
                    <a:pt x="2759" y="54"/>
                    <a:pt x="2701" y="0"/>
                    <a:pt x="2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19;p52">
              <a:extLst>
                <a:ext uri="{FF2B5EF4-FFF2-40B4-BE49-F238E27FC236}">
                  <a16:creationId xmlns:a16="http://schemas.microsoft.com/office/drawing/2014/main" id="{B0FCBF56-C93F-6424-259A-1D54F41BB0EA}"/>
                </a:ext>
              </a:extLst>
            </p:cNvPr>
            <p:cNvSpPr/>
            <p:nvPr/>
          </p:nvSpPr>
          <p:spPr>
            <a:xfrm>
              <a:off x="3563868" y="1470360"/>
              <a:ext cx="7826" cy="33288"/>
            </a:xfrm>
            <a:custGeom>
              <a:avLst/>
              <a:gdLst/>
              <a:ahLst/>
              <a:cxnLst/>
              <a:rect l="l" t="t" r="r" b="b"/>
              <a:pathLst>
                <a:path w="446" h="1897" extrusionOk="0">
                  <a:moveTo>
                    <a:pt x="339" y="0"/>
                  </a:moveTo>
                  <a:cubicBezTo>
                    <a:pt x="285" y="0"/>
                    <a:pt x="232" y="36"/>
                    <a:pt x="236" y="103"/>
                  </a:cubicBezTo>
                  <a:cubicBezTo>
                    <a:pt x="236" y="124"/>
                    <a:pt x="240" y="151"/>
                    <a:pt x="240" y="173"/>
                  </a:cubicBezTo>
                  <a:cubicBezTo>
                    <a:pt x="267" y="764"/>
                    <a:pt x="259" y="1360"/>
                    <a:pt x="1" y="1897"/>
                  </a:cubicBezTo>
                  <a:cubicBezTo>
                    <a:pt x="103" y="1813"/>
                    <a:pt x="200" y="1723"/>
                    <a:pt x="298" y="1635"/>
                  </a:cubicBezTo>
                  <a:cubicBezTo>
                    <a:pt x="440" y="1169"/>
                    <a:pt x="445" y="671"/>
                    <a:pt x="423" y="177"/>
                  </a:cubicBezTo>
                  <a:cubicBezTo>
                    <a:pt x="423" y="142"/>
                    <a:pt x="418" y="111"/>
                    <a:pt x="418" y="76"/>
                  </a:cubicBezTo>
                  <a:cubicBezTo>
                    <a:pt x="413" y="23"/>
                    <a:pt x="378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20;p52">
              <a:extLst>
                <a:ext uri="{FF2B5EF4-FFF2-40B4-BE49-F238E27FC236}">
                  <a16:creationId xmlns:a16="http://schemas.microsoft.com/office/drawing/2014/main" id="{B5D88A48-1DEE-E143-83F2-82F7005AD3BA}"/>
                </a:ext>
              </a:extLst>
            </p:cNvPr>
            <p:cNvSpPr/>
            <p:nvPr/>
          </p:nvSpPr>
          <p:spPr>
            <a:xfrm>
              <a:off x="3537284" y="1499823"/>
              <a:ext cx="6808" cy="25742"/>
            </a:xfrm>
            <a:custGeom>
              <a:avLst/>
              <a:gdLst/>
              <a:ahLst/>
              <a:cxnLst/>
              <a:rect l="l" t="t" r="r" b="b"/>
              <a:pathLst>
                <a:path w="388" h="1467" extrusionOk="0">
                  <a:moveTo>
                    <a:pt x="285" y="0"/>
                  </a:moveTo>
                  <a:cubicBezTo>
                    <a:pt x="245" y="0"/>
                    <a:pt x="206" y="23"/>
                    <a:pt x="201" y="80"/>
                  </a:cubicBezTo>
                  <a:cubicBezTo>
                    <a:pt x="196" y="107"/>
                    <a:pt x="196" y="138"/>
                    <a:pt x="192" y="165"/>
                  </a:cubicBezTo>
                  <a:cubicBezTo>
                    <a:pt x="157" y="550"/>
                    <a:pt x="95" y="937"/>
                    <a:pt x="1" y="1315"/>
                  </a:cubicBezTo>
                  <a:cubicBezTo>
                    <a:pt x="72" y="1270"/>
                    <a:pt x="148" y="1222"/>
                    <a:pt x="218" y="1177"/>
                  </a:cubicBezTo>
                  <a:cubicBezTo>
                    <a:pt x="290" y="857"/>
                    <a:pt x="339" y="538"/>
                    <a:pt x="370" y="214"/>
                  </a:cubicBezTo>
                  <a:cubicBezTo>
                    <a:pt x="374" y="173"/>
                    <a:pt x="378" y="138"/>
                    <a:pt x="382" y="97"/>
                  </a:cubicBezTo>
                  <a:cubicBezTo>
                    <a:pt x="388" y="36"/>
                    <a:pt x="335" y="0"/>
                    <a:pt x="285" y="0"/>
                  </a:cubicBezTo>
                  <a:close/>
                  <a:moveTo>
                    <a:pt x="143" y="1439"/>
                  </a:moveTo>
                  <a:lnTo>
                    <a:pt x="143" y="1439"/>
                  </a:lnTo>
                  <a:cubicBezTo>
                    <a:pt x="130" y="1448"/>
                    <a:pt x="116" y="1457"/>
                    <a:pt x="99" y="1466"/>
                  </a:cubicBezTo>
                  <a:cubicBezTo>
                    <a:pt x="116" y="1462"/>
                    <a:pt x="130" y="1452"/>
                    <a:pt x="143" y="1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21;p52">
              <a:extLst>
                <a:ext uri="{FF2B5EF4-FFF2-40B4-BE49-F238E27FC236}">
                  <a16:creationId xmlns:a16="http://schemas.microsoft.com/office/drawing/2014/main" id="{8FDFACD6-F03E-E329-9E0B-AA0F71ECA9DC}"/>
                </a:ext>
              </a:extLst>
            </p:cNvPr>
            <p:cNvSpPr/>
            <p:nvPr/>
          </p:nvSpPr>
          <p:spPr>
            <a:xfrm>
              <a:off x="3526141" y="1469816"/>
              <a:ext cx="72419" cy="61750"/>
            </a:xfrm>
            <a:custGeom>
              <a:avLst/>
              <a:gdLst/>
              <a:ahLst/>
              <a:cxnLst/>
              <a:rect l="l" t="t" r="r" b="b"/>
              <a:pathLst>
                <a:path w="4127" h="3519" extrusionOk="0">
                  <a:moveTo>
                    <a:pt x="4020" y="1"/>
                  </a:moveTo>
                  <a:cubicBezTo>
                    <a:pt x="3998" y="1"/>
                    <a:pt x="3971" y="9"/>
                    <a:pt x="3954" y="36"/>
                  </a:cubicBezTo>
                  <a:cubicBezTo>
                    <a:pt x="3940" y="54"/>
                    <a:pt x="3928" y="71"/>
                    <a:pt x="3914" y="85"/>
                  </a:cubicBezTo>
                  <a:cubicBezTo>
                    <a:pt x="3475" y="657"/>
                    <a:pt x="2981" y="1186"/>
                    <a:pt x="2448" y="1666"/>
                  </a:cubicBezTo>
                  <a:cubicBezTo>
                    <a:pt x="2350" y="1754"/>
                    <a:pt x="2253" y="1844"/>
                    <a:pt x="2151" y="1928"/>
                  </a:cubicBezTo>
                  <a:cubicBezTo>
                    <a:pt x="1737" y="2274"/>
                    <a:pt x="1306" y="2594"/>
                    <a:pt x="853" y="2887"/>
                  </a:cubicBezTo>
                  <a:cubicBezTo>
                    <a:pt x="783" y="2932"/>
                    <a:pt x="707" y="2980"/>
                    <a:pt x="636" y="3025"/>
                  </a:cubicBezTo>
                  <a:cubicBezTo>
                    <a:pt x="458" y="3131"/>
                    <a:pt x="277" y="3238"/>
                    <a:pt x="90" y="3340"/>
                  </a:cubicBezTo>
                  <a:cubicBezTo>
                    <a:pt x="1" y="3385"/>
                    <a:pt x="41" y="3518"/>
                    <a:pt x="121" y="3518"/>
                  </a:cubicBezTo>
                  <a:cubicBezTo>
                    <a:pt x="134" y="3518"/>
                    <a:pt x="148" y="3513"/>
                    <a:pt x="160" y="3509"/>
                  </a:cubicBezTo>
                  <a:cubicBezTo>
                    <a:pt x="357" y="3402"/>
                    <a:pt x="547" y="3291"/>
                    <a:pt x="734" y="3176"/>
                  </a:cubicBezTo>
                  <a:cubicBezTo>
                    <a:pt x="751" y="3167"/>
                    <a:pt x="765" y="3158"/>
                    <a:pt x="778" y="3149"/>
                  </a:cubicBezTo>
                  <a:cubicBezTo>
                    <a:pt x="863" y="3096"/>
                    <a:pt x="943" y="3043"/>
                    <a:pt x="1027" y="2990"/>
                  </a:cubicBezTo>
                  <a:lnTo>
                    <a:pt x="1027" y="2990"/>
                  </a:lnTo>
                  <a:cubicBezTo>
                    <a:pt x="1017" y="2994"/>
                    <a:pt x="1009" y="2994"/>
                    <a:pt x="1000" y="2994"/>
                  </a:cubicBezTo>
                  <a:cubicBezTo>
                    <a:pt x="911" y="2994"/>
                    <a:pt x="867" y="2856"/>
                    <a:pt x="964" y="2820"/>
                  </a:cubicBezTo>
                  <a:cubicBezTo>
                    <a:pt x="1165" y="2740"/>
                    <a:pt x="1364" y="2674"/>
                    <a:pt x="1569" y="2616"/>
                  </a:cubicBezTo>
                  <a:cubicBezTo>
                    <a:pt x="1808" y="2443"/>
                    <a:pt x="2040" y="2260"/>
                    <a:pt x="2266" y="2070"/>
                  </a:cubicBezTo>
                  <a:cubicBezTo>
                    <a:pt x="2275" y="2061"/>
                    <a:pt x="2284" y="2053"/>
                    <a:pt x="2292" y="2043"/>
                  </a:cubicBezTo>
                  <a:cubicBezTo>
                    <a:pt x="2928" y="1506"/>
                    <a:pt x="3510" y="901"/>
                    <a:pt x="4025" y="240"/>
                  </a:cubicBezTo>
                  <a:cubicBezTo>
                    <a:pt x="4051" y="208"/>
                    <a:pt x="4074" y="178"/>
                    <a:pt x="4100" y="147"/>
                  </a:cubicBezTo>
                  <a:cubicBezTo>
                    <a:pt x="4127" y="111"/>
                    <a:pt x="4123" y="71"/>
                    <a:pt x="4100" y="44"/>
                  </a:cubicBezTo>
                  <a:cubicBezTo>
                    <a:pt x="4100" y="40"/>
                    <a:pt x="4096" y="36"/>
                    <a:pt x="4092" y="31"/>
                  </a:cubicBezTo>
                  <a:cubicBezTo>
                    <a:pt x="4074" y="13"/>
                    <a:pt x="4047" y="1"/>
                    <a:pt x="40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22;p52">
              <a:extLst>
                <a:ext uri="{FF2B5EF4-FFF2-40B4-BE49-F238E27FC236}">
                  <a16:creationId xmlns:a16="http://schemas.microsoft.com/office/drawing/2014/main" id="{788CC2A2-3CA2-683C-00AB-B2C3708838FE}"/>
                </a:ext>
              </a:extLst>
            </p:cNvPr>
            <p:cNvSpPr/>
            <p:nvPr/>
          </p:nvSpPr>
          <p:spPr>
            <a:xfrm>
              <a:off x="3541355" y="1512281"/>
              <a:ext cx="34077" cy="10072"/>
            </a:xfrm>
            <a:custGeom>
              <a:avLst/>
              <a:gdLst/>
              <a:ahLst/>
              <a:cxnLst/>
              <a:rect l="l" t="t" r="r" b="b"/>
              <a:pathLst>
                <a:path w="1942" h="574" extrusionOk="0">
                  <a:moveTo>
                    <a:pt x="1798" y="0"/>
                  </a:moveTo>
                  <a:cubicBezTo>
                    <a:pt x="1776" y="6"/>
                    <a:pt x="1759" y="6"/>
                    <a:pt x="1737" y="10"/>
                  </a:cubicBezTo>
                  <a:cubicBezTo>
                    <a:pt x="1386" y="41"/>
                    <a:pt x="1040" y="103"/>
                    <a:pt x="702" y="196"/>
                  </a:cubicBezTo>
                  <a:cubicBezTo>
                    <a:pt x="497" y="254"/>
                    <a:pt x="298" y="320"/>
                    <a:pt x="97" y="400"/>
                  </a:cubicBezTo>
                  <a:cubicBezTo>
                    <a:pt x="0" y="436"/>
                    <a:pt x="44" y="574"/>
                    <a:pt x="133" y="574"/>
                  </a:cubicBezTo>
                  <a:cubicBezTo>
                    <a:pt x="142" y="574"/>
                    <a:pt x="150" y="574"/>
                    <a:pt x="160" y="570"/>
                  </a:cubicBezTo>
                  <a:lnTo>
                    <a:pt x="169" y="570"/>
                  </a:lnTo>
                  <a:cubicBezTo>
                    <a:pt x="679" y="365"/>
                    <a:pt x="1208" y="240"/>
                    <a:pt x="1755" y="192"/>
                  </a:cubicBezTo>
                  <a:cubicBezTo>
                    <a:pt x="1776" y="187"/>
                    <a:pt x="1798" y="187"/>
                    <a:pt x="1825" y="183"/>
                  </a:cubicBezTo>
                  <a:cubicBezTo>
                    <a:pt x="1941" y="174"/>
                    <a:pt x="1919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208;p52">
            <a:extLst>
              <a:ext uri="{FF2B5EF4-FFF2-40B4-BE49-F238E27FC236}">
                <a16:creationId xmlns:a16="http://schemas.microsoft.com/office/drawing/2014/main" id="{F1724C64-66AD-6953-6A03-11781904AD79}"/>
              </a:ext>
            </a:extLst>
          </p:cNvPr>
          <p:cNvGrpSpPr/>
          <p:nvPr/>
        </p:nvGrpSpPr>
        <p:grpSpPr>
          <a:xfrm>
            <a:off x="8567134" y="1961800"/>
            <a:ext cx="811625" cy="817839"/>
            <a:chOff x="4590853" y="3858786"/>
            <a:chExt cx="101354" cy="102126"/>
          </a:xfrm>
        </p:grpSpPr>
        <p:sp>
          <p:nvSpPr>
            <p:cNvPr id="36" name="Google Shape;2209;p52">
              <a:extLst>
                <a:ext uri="{FF2B5EF4-FFF2-40B4-BE49-F238E27FC236}">
                  <a16:creationId xmlns:a16="http://schemas.microsoft.com/office/drawing/2014/main" id="{ABA9B386-03A3-089F-6F24-A418FA05D3DA}"/>
                </a:ext>
              </a:extLst>
            </p:cNvPr>
            <p:cNvSpPr/>
            <p:nvPr/>
          </p:nvSpPr>
          <p:spPr>
            <a:xfrm>
              <a:off x="4590853" y="3858786"/>
              <a:ext cx="101354" cy="102126"/>
            </a:xfrm>
            <a:custGeom>
              <a:avLst/>
              <a:gdLst/>
              <a:ahLst/>
              <a:cxnLst/>
              <a:rect l="l" t="t" r="r" b="b"/>
              <a:pathLst>
                <a:path w="5776" h="5820" extrusionOk="0">
                  <a:moveTo>
                    <a:pt x="3079" y="217"/>
                  </a:moveTo>
                  <a:cubicBezTo>
                    <a:pt x="3239" y="217"/>
                    <a:pt x="3399" y="303"/>
                    <a:pt x="3506" y="494"/>
                  </a:cubicBezTo>
                  <a:cubicBezTo>
                    <a:pt x="3785" y="1000"/>
                    <a:pt x="3412" y="1759"/>
                    <a:pt x="3181" y="2203"/>
                  </a:cubicBezTo>
                  <a:cubicBezTo>
                    <a:pt x="3146" y="2279"/>
                    <a:pt x="3207" y="2363"/>
                    <a:pt x="3279" y="2363"/>
                  </a:cubicBezTo>
                  <a:cubicBezTo>
                    <a:pt x="3301" y="2363"/>
                    <a:pt x="3328" y="2355"/>
                    <a:pt x="3346" y="2332"/>
                  </a:cubicBezTo>
                  <a:cubicBezTo>
                    <a:pt x="3603" y="2062"/>
                    <a:pt x="4150" y="1590"/>
                    <a:pt x="4607" y="1590"/>
                  </a:cubicBezTo>
                  <a:cubicBezTo>
                    <a:pt x="4753" y="1590"/>
                    <a:pt x="4886" y="1640"/>
                    <a:pt x="5002" y="1750"/>
                  </a:cubicBezTo>
                  <a:cubicBezTo>
                    <a:pt x="5677" y="2417"/>
                    <a:pt x="4216" y="2972"/>
                    <a:pt x="3794" y="3060"/>
                  </a:cubicBezTo>
                  <a:cubicBezTo>
                    <a:pt x="3683" y="3087"/>
                    <a:pt x="3705" y="3229"/>
                    <a:pt x="3794" y="3265"/>
                  </a:cubicBezTo>
                  <a:cubicBezTo>
                    <a:pt x="4162" y="3407"/>
                    <a:pt x="4652" y="3655"/>
                    <a:pt x="4838" y="4020"/>
                  </a:cubicBezTo>
                  <a:cubicBezTo>
                    <a:pt x="5042" y="4420"/>
                    <a:pt x="4812" y="4668"/>
                    <a:pt x="4474" y="4668"/>
                  </a:cubicBezTo>
                  <a:cubicBezTo>
                    <a:pt x="4402" y="4668"/>
                    <a:pt x="4327" y="4655"/>
                    <a:pt x="4252" y="4633"/>
                  </a:cubicBezTo>
                  <a:cubicBezTo>
                    <a:pt x="3816" y="4504"/>
                    <a:pt x="3470" y="4157"/>
                    <a:pt x="3207" y="3807"/>
                  </a:cubicBezTo>
                  <a:cubicBezTo>
                    <a:pt x="3186" y="3776"/>
                    <a:pt x="3146" y="3762"/>
                    <a:pt x="3106" y="3762"/>
                  </a:cubicBezTo>
                  <a:cubicBezTo>
                    <a:pt x="3053" y="3762"/>
                    <a:pt x="3004" y="3794"/>
                    <a:pt x="3012" y="3860"/>
                  </a:cubicBezTo>
                  <a:cubicBezTo>
                    <a:pt x="3057" y="4251"/>
                    <a:pt x="3070" y="4682"/>
                    <a:pt x="2977" y="5063"/>
                  </a:cubicBezTo>
                  <a:cubicBezTo>
                    <a:pt x="2910" y="5348"/>
                    <a:pt x="2697" y="5606"/>
                    <a:pt x="2467" y="5606"/>
                  </a:cubicBezTo>
                  <a:cubicBezTo>
                    <a:pt x="2342" y="5606"/>
                    <a:pt x="2213" y="5530"/>
                    <a:pt x="2098" y="5334"/>
                  </a:cubicBezTo>
                  <a:cubicBezTo>
                    <a:pt x="1871" y="4957"/>
                    <a:pt x="2040" y="4344"/>
                    <a:pt x="2147" y="3958"/>
                  </a:cubicBezTo>
                  <a:cubicBezTo>
                    <a:pt x="2164" y="3891"/>
                    <a:pt x="2106" y="3820"/>
                    <a:pt x="2044" y="3820"/>
                  </a:cubicBezTo>
                  <a:cubicBezTo>
                    <a:pt x="2026" y="3820"/>
                    <a:pt x="2008" y="3825"/>
                    <a:pt x="1995" y="3838"/>
                  </a:cubicBezTo>
                  <a:cubicBezTo>
                    <a:pt x="1671" y="4082"/>
                    <a:pt x="1267" y="4353"/>
                    <a:pt x="862" y="4428"/>
                  </a:cubicBezTo>
                  <a:cubicBezTo>
                    <a:pt x="823" y="4433"/>
                    <a:pt x="788" y="4438"/>
                    <a:pt x="747" y="4438"/>
                  </a:cubicBezTo>
                  <a:cubicBezTo>
                    <a:pt x="325" y="4438"/>
                    <a:pt x="130" y="3971"/>
                    <a:pt x="409" y="3612"/>
                  </a:cubicBezTo>
                  <a:cubicBezTo>
                    <a:pt x="694" y="3243"/>
                    <a:pt x="1231" y="3122"/>
                    <a:pt x="1667" y="3042"/>
                  </a:cubicBezTo>
                  <a:cubicBezTo>
                    <a:pt x="1676" y="3042"/>
                    <a:pt x="1684" y="3038"/>
                    <a:pt x="1694" y="3038"/>
                  </a:cubicBezTo>
                  <a:cubicBezTo>
                    <a:pt x="1751" y="3025"/>
                    <a:pt x="1768" y="2981"/>
                    <a:pt x="1768" y="2941"/>
                  </a:cubicBezTo>
                  <a:cubicBezTo>
                    <a:pt x="1768" y="2905"/>
                    <a:pt x="1756" y="2870"/>
                    <a:pt x="1715" y="2847"/>
                  </a:cubicBezTo>
                  <a:cubicBezTo>
                    <a:pt x="1352" y="2630"/>
                    <a:pt x="983" y="2372"/>
                    <a:pt x="694" y="2062"/>
                  </a:cubicBezTo>
                  <a:cubicBezTo>
                    <a:pt x="423" y="1763"/>
                    <a:pt x="210" y="1363"/>
                    <a:pt x="694" y="1129"/>
                  </a:cubicBezTo>
                  <a:cubicBezTo>
                    <a:pt x="792" y="1076"/>
                    <a:pt x="889" y="1057"/>
                    <a:pt x="987" y="1057"/>
                  </a:cubicBezTo>
                  <a:cubicBezTo>
                    <a:pt x="1507" y="1057"/>
                    <a:pt x="1920" y="1724"/>
                    <a:pt x="2147" y="2123"/>
                  </a:cubicBezTo>
                  <a:cubicBezTo>
                    <a:pt x="2168" y="2159"/>
                    <a:pt x="2204" y="2172"/>
                    <a:pt x="2235" y="2172"/>
                  </a:cubicBezTo>
                  <a:cubicBezTo>
                    <a:pt x="2289" y="2172"/>
                    <a:pt x="2346" y="2136"/>
                    <a:pt x="2342" y="2070"/>
                  </a:cubicBezTo>
                  <a:cubicBezTo>
                    <a:pt x="2328" y="1586"/>
                    <a:pt x="2346" y="1017"/>
                    <a:pt x="2559" y="569"/>
                  </a:cubicBezTo>
                  <a:cubicBezTo>
                    <a:pt x="2666" y="351"/>
                    <a:pt x="2875" y="217"/>
                    <a:pt x="3079" y="217"/>
                  </a:cubicBezTo>
                  <a:close/>
                  <a:moveTo>
                    <a:pt x="3035" y="0"/>
                  </a:moveTo>
                  <a:cubicBezTo>
                    <a:pt x="2973" y="0"/>
                    <a:pt x="2906" y="10"/>
                    <a:pt x="2844" y="27"/>
                  </a:cubicBezTo>
                  <a:cubicBezTo>
                    <a:pt x="2248" y="187"/>
                    <a:pt x="2137" y="1057"/>
                    <a:pt x="2129" y="1693"/>
                  </a:cubicBezTo>
                  <a:cubicBezTo>
                    <a:pt x="1858" y="1275"/>
                    <a:pt x="1485" y="844"/>
                    <a:pt x="983" y="844"/>
                  </a:cubicBezTo>
                  <a:lnTo>
                    <a:pt x="978" y="844"/>
                  </a:lnTo>
                  <a:cubicBezTo>
                    <a:pt x="628" y="844"/>
                    <a:pt x="192" y="1115"/>
                    <a:pt x="175" y="1492"/>
                  </a:cubicBezTo>
                  <a:cubicBezTo>
                    <a:pt x="152" y="2066"/>
                    <a:pt x="868" y="2572"/>
                    <a:pt x="1378" y="2888"/>
                  </a:cubicBezTo>
                  <a:cubicBezTo>
                    <a:pt x="925" y="2989"/>
                    <a:pt x="419" y="3171"/>
                    <a:pt x="175" y="3575"/>
                  </a:cubicBezTo>
                  <a:cubicBezTo>
                    <a:pt x="1" y="3860"/>
                    <a:pt x="23" y="4278"/>
                    <a:pt x="281" y="4513"/>
                  </a:cubicBezTo>
                  <a:cubicBezTo>
                    <a:pt x="405" y="4624"/>
                    <a:pt x="552" y="4673"/>
                    <a:pt x="712" y="4673"/>
                  </a:cubicBezTo>
                  <a:cubicBezTo>
                    <a:pt x="1098" y="4673"/>
                    <a:pt x="1547" y="4411"/>
                    <a:pt x="1871" y="4184"/>
                  </a:cubicBezTo>
                  <a:lnTo>
                    <a:pt x="1871" y="4184"/>
                  </a:lnTo>
                  <a:cubicBezTo>
                    <a:pt x="1768" y="4624"/>
                    <a:pt x="1711" y="5153"/>
                    <a:pt x="1955" y="5526"/>
                  </a:cubicBezTo>
                  <a:cubicBezTo>
                    <a:pt x="2075" y="5707"/>
                    <a:pt x="2293" y="5819"/>
                    <a:pt x="2506" y="5819"/>
                  </a:cubicBezTo>
                  <a:cubicBezTo>
                    <a:pt x="2608" y="5819"/>
                    <a:pt x="2715" y="5797"/>
                    <a:pt x="2808" y="5739"/>
                  </a:cubicBezTo>
                  <a:cubicBezTo>
                    <a:pt x="3270" y="5477"/>
                    <a:pt x="3293" y="4717"/>
                    <a:pt x="3252" y="4162"/>
                  </a:cubicBezTo>
                  <a:lnTo>
                    <a:pt x="3252" y="4162"/>
                  </a:lnTo>
                  <a:cubicBezTo>
                    <a:pt x="3586" y="4491"/>
                    <a:pt x="4140" y="4922"/>
                    <a:pt x="4576" y="4922"/>
                  </a:cubicBezTo>
                  <a:cubicBezTo>
                    <a:pt x="4789" y="4922"/>
                    <a:pt x="4972" y="4819"/>
                    <a:pt x="5082" y="4549"/>
                  </a:cubicBezTo>
                  <a:cubicBezTo>
                    <a:pt x="5331" y="3940"/>
                    <a:pt x="4665" y="3447"/>
                    <a:pt x="4132" y="3185"/>
                  </a:cubicBezTo>
                  <a:cubicBezTo>
                    <a:pt x="4794" y="2962"/>
                    <a:pt x="5775" y="2403"/>
                    <a:pt x="5206" y="1670"/>
                  </a:cubicBezTo>
                  <a:cubicBezTo>
                    <a:pt x="5052" y="1466"/>
                    <a:pt x="4851" y="1386"/>
                    <a:pt x="4634" y="1386"/>
                  </a:cubicBezTo>
                  <a:cubicBezTo>
                    <a:pt x="4287" y="1386"/>
                    <a:pt x="3896" y="1599"/>
                    <a:pt x="3590" y="1835"/>
                  </a:cubicBezTo>
                  <a:cubicBezTo>
                    <a:pt x="3772" y="1400"/>
                    <a:pt x="3896" y="910"/>
                    <a:pt x="3728" y="480"/>
                  </a:cubicBezTo>
                  <a:cubicBezTo>
                    <a:pt x="3612" y="191"/>
                    <a:pt x="3336" y="0"/>
                    <a:pt x="3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10;p52">
              <a:extLst>
                <a:ext uri="{FF2B5EF4-FFF2-40B4-BE49-F238E27FC236}">
                  <a16:creationId xmlns:a16="http://schemas.microsoft.com/office/drawing/2014/main" id="{9FA4B241-01D9-DBBA-6D8C-C93A17502BE3}"/>
                </a:ext>
              </a:extLst>
            </p:cNvPr>
            <p:cNvSpPr/>
            <p:nvPr/>
          </p:nvSpPr>
          <p:spPr>
            <a:xfrm>
              <a:off x="4627405" y="3902812"/>
              <a:ext cx="20373" cy="18249"/>
            </a:xfrm>
            <a:custGeom>
              <a:avLst/>
              <a:gdLst/>
              <a:ahLst/>
              <a:cxnLst/>
              <a:rect l="l" t="t" r="r" b="b"/>
              <a:pathLst>
                <a:path w="1161" h="1040" extrusionOk="0">
                  <a:moveTo>
                    <a:pt x="623" y="0"/>
                  </a:moveTo>
                  <a:cubicBezTo>
                    <a:pt x="570" y="0"/>
                    <a:pt x="517" y="6"/>
                    <a:pt x="454" y="14"/>
                  </a:cubicBezTo>
                  <a:cubicBezTo>
                    <a:pt x="50" y="90"/>
                    <a:pt x="1" y="756"/>
                    <a:pt x="312" y="965"/>
                  </a:cubicBezTo>
                  <a:cubicBezTo>
                    <a:pt x="388" y="1018"/>
                    <a:pt x="481" y="1040"/>
                    <a:pt x="574" y="1040"/>
                  </a:cubicBezTo>
                  <a:cubicBezTo>
                    <a:pt x="858" y="1040"/>
                    <a:pt x="1161" y="822"/>
                    <a:pt x="1130" y="529"/>
                  </a:cubicBezTo>
                  <a:cubicBezTo>
                    <a:pt x="1089" y="192"/>
                    <a:pt x="929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02ECCB-FBD3-9280-5D9A-229298873567}"/>
              </a:ext>
            </a:extLst>
          </p:cNvPr>
          <p:cNvGrpSpPr/>
          <p:nvPr/>
        </p:nvGrpSpPr>
        <p:grpSpPr>
          <a:xfrm>
            <a:off x="-602834" y="5437157"/>
            <a:ext cx="2407773" cy="1953918"/>
            <a:chOff x="1492666" y="4094998"/>
            <a:chExt cx="1472592" cy="1365100"/>
          </a:xfrm>
        </p:grpSpPr>
        <p:grpSp>
          <p:nvGrpSpPr>
            <p:cNvPr id="38" name="Google Shape;2201;p52">
              <a:extLst>
                <a:ext uri="{FF2B5EF4-FFF2-40B4-BE49-F238E27FC236}">
                  <a16:creationId xmlns:a16="http://schemas.microsoft.com/office/drawing/2014/main" id="{BD247CB7-E329-A954-D152-C2887F750704}"/>
                </a:ext>
              </a:extLst>
            </p:cNvPr>
            <p:cNvGrpSpPr/>
            <p:nvPr/>
          </p:nvGrpSpPr>
          <p:grpSpPr>
            <a:xfrm>
              <a:off x="1492666" y="4094998"/>
              <a:ext cx="1472592" cy="1365100"/>
              <a:chOff x="3440878" y="3961281"/>
              <a:chExt cx="82245" cy="80210"/>
            </a:xfrm>
          </p:grpSpPr>
          <p:sp>
            <p:nvSpPr>
              <p:cNvPr id="39" name="Google Shape;2202;p52">
                <a:extLst>
                  <a:ext uri="{FF2B5EF4-FFF2-40B4-BE49-F238E27FC236}">
                    <a16:creationId xmlns:a16="http://schemas.microsoft.com/office/drawing/2014/main" id="{C923C65C-CB9D-22FA-74F2-5739ADB7043B}"/>
                  </a:ext>
                </a:extLst>
              </p:cNvPr>
              <p:cNvSpPr/>
              <p:nvPr/>
            </p:nvSpPr>
            <p:spPr>
              <a:xfrm>
                <a:off x="3482027" y="3968124"/>
                <a:ext cx="31199" cy="30708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750" extrusionOk="0">
                    <a:moveTo>
                      <a:pt x="1166" y="0"/>
                    </a:moveTo>
                    <a:cubicBezTo>
                      <a:pt x="1068" y="0"/>
                      <a:pt x="972" y="21"/>
                      <a:pt x="889" y="58"/>
                    </a:cubicBezTo>
                    <a:cubicBezTo>
                      <a:pt x="676" y="161"/>
                      <a:pt x="530" y="351"/>
                      <a:pt x="396" y="542"/>
                    </a:cubicBezTo>
                    <a:cubicBezTo>
                      <a:pt x="210" y="814"/>
                      <a:pt x="32" y="1107"/>
                      <a:pt x="5" y="1444"/>
                    </a:cubicBezTo>
                    <a:cubicBezTo>
                      <a:pt x="1" y="1502"/>
                      <a:pt x="1" y="1555"/>
                      <a:pt x="23" y="1608"/>
                    </a:cubicBezTo>
                    <a:cubicBezTo>
                      <a:pt x="59" y="1684"/>
                      <a:pt x="143" y="1733"/>
                      <a:pt x="227" y="1747"/>
                    </a:cubicBezTo>
                    <a:cubicBezTo>
                      <a:pt x="236" y="1749"/>
                      <a:pt x="245" y="1750"/>
                      <a:pt x="255" y="1750"/>
                    </a:cubicBezTo>
                    <a:cubicBezTo>
                      <a:pt x="331" y="1750"/>
                      <a:pt x="423" y="1697"/>
                      <a:pt x="493" y="1688"/>
                    </a:cubicBezTo>
                    <a:lnTo>
                      <a:pt x="907" y="1524"/>
                    </a:lnTo>
                    <a:cubicBezTo>
                      <a:pt x="1378" y="1320"/>
                      <a:pt x="1493" y="1342"/>
                      <a:pt x="1684" y="872"/>
                    </a:cubicBezTo>
                    <a:cubicBezTo>
                      <a:pt x="1778" y="649"/>
                      <a:pt x="1773" y="356"/>
                      <a:pt x="1586" y="165"/>
                    </a:cubicBezTo>
                    <a:cubicBezTo>
                      <a:pt x="1475" y="51"/>
                      <a:pt x="1319" y="0"/>
                      <a:pt x="1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03;p52">
                <a:extLst>
                  <a:ext uri="{FF2B5EF4-FFF2-40B4-BE49-F238E27FC236}">
                    <a16:creationId xmlns:a16="http://schemas.microsoft.com/office/drawing/2014/main" id="{4A0548CB-4362-FCD5-0E0B-C9D8415C35F8}"/>
                  </a:ext>
                </a:extLst>
              </p:cNvPr>
              <p:cNvSpPr/>
              <p:nvPr/>
            </p:nvSpPr>
            <p:spPr>
              <a:xfrm>
                <a:off x="3485624" y="3997709"/>
                <a:ext cx="37499" cy="20987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1196" extrusionOk="0">
                    <a:moveTo>
                      <a:pt x="706" y="1"/>
                    </a:moveTo>
                    <a:cubicBezTo>
                      <a:pt x="526" y="1"/>
                      <a:pt x="349" y="22"/>
                      <a:pt x="182" y="82"/>
                    </a:cubicBezTo>
                    <a:cubicBezTo>
                      <a:pt x="134" y="100"/>
                      <a:pt x="85" y="123"/>
                      <a:pt x="49" y="162"/>
                    </a:cubicBezTo>
                    <a:cubicBezTo>
                      <a:pt x="5" y="221"/>
                      <a:pt x="1" y="305"/>
                      <a:pt x="27" y="375"/>
                    </a:cubicBezTo>
                    <a:cubicBezTo>
                      <a:pt x="54" y="447"/>
                      <a:pt x="165" y="509"/>
                      <a:pt x="214" y="567"/>
                    </a:cubicBezTo>
                    <a:lnTo>
                      <a:pt x="555" y="828"/>
                    </a:lnTo>
                    <a:cubicBezTo>
                      <a:pt x="913" y="1085"/>
                      <a:pt x="985" y="1195"/>
                      <a:pt x="1334" y="1195"/>
                    </a:cubicBezTo>
                    <a:cubicBezTo>
                      <a:pt x="1383" y="1195"/>
                      <a:pt x="1439" y="1193"/>
                      <a:pt x="1502" y="1189"/>
                    </a:cubicBezTo>
                    <a:cubicBezTo>
                      <a:pt x="1741" y="1175"/>
                      <a:pt x="1994" y="1055"/>
                      <a:pt x="2065" y="828"/>
                    </a:cubicBezTo>
                    <a:cubicBezTo>
                      <a:pt x="2137" y="611"/>
                      <a:pt x="2008" y="367"/>
                      <a:pt x="1817" y="238"/>
                    </a:cubicBezTo>
                    <a:cubicBezTo>
                      <a:pt x="1626" y="105"/>
                      <a:pt x="1391" y="65"/>
                      <a:pt x="1159" y="34"/>
                    </a:cubicBezTo>
                    <a:cubicBezTo>
                      <a:pt x="1010" y="16"/>
                      <a:pt x="857" y="1"/>
                      <a:pt x="7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04;p52">
                <a:extLst>
                  <a:ext uri="{FF2B5EF4-FFF2-40B4-BE49-F238E27FC236}">
                    <a16:creationId xmlns:a16="http://schemas.microsoft.com/office/drawing/2014/main" id="{2E6FD3E9-02EE-69FE-1279-F1663BF4A269}"/>
                  </a:ext>
                </a:extLst>
              </p:cNvPr>
              <p:cNvSpPr/>
              <p:nvPr/>
            </p:nvSpPr>
            <p:spPr>
              <a:xfrm>
                <a:off x="3457864" y="3961281"/>
                <a:ext cx="25672" cy="35937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048" extrusionOk="0">
                    <a:moveTo>
                      <a:pt x="603" y="0"/>
                    </a:moveTo>
                    <a:cubicBezTo>
                      <a:pt x="533" y="0"/>
                      <a:pt x="461" y="12"/>
                      <a:pt x="392" y="40"/>
                    </a:cubicBezTo>
                    <a:cubicBezTo>
                      <a:pt x="144" y="138"/>
                      <a:pt x="1" y="413"/>
                      <a:pt x="1" y="649"/>
                    </a:cubicBezTo>
                    <a:cubicBezTo>
                      <a:pt x="5" y="889"/>
                      <a:pt x="125" y="1097"/>
                      <a:pt x="250" y="1297"/>
                    </a:cubicBezTo>
                    <a:cubicBezTo>
                      <a:pt x="427" y="1572"/>
                      <a:pt x="632" y="1848"/>
                      <a:pt x="938" y="2004"/>
                    </a:cubicBezTo>
                    <a:cubicBezTo>
                      <a:pt x="983" y="2028"/>
                      <a:pt x="1031" y="2048"/>
                      <a:pt x="1083" y="2048"/>
                    </a:cubicBezTo>
                    <a:cubicBezTo>
                      <a:pt x="1088" y="2048"/>
                      <a:pt x="1093" y="2048"/>
                      <a:pt x="1098" y="2047"/>
                    </a:cubicBezTo>
                    <a:cubicBezTo>
                      <a:pt x="1187" y="2043"/>
                      <a:pt x="1267" y="1985"/>
                      <a:pt x="1316" y="1914"/>
                    </a:cubicBezTo>
                    <a:cubicBezTo>
                      <a:pt x="1364" y="1844"/>
                      <a:pt x="1347" y="1719"/>
                      <a:pt x="1369" y="1639"/>
                    </a:cubicBezTo>
                    <a:lnTo>
                      <a:pt x="1391" y="1194"/>
                    </a:lnTo>
                    <a:cubicBezTo>
                      <a:pt x="1396" y="675"/>
                      <a:pt x="1462" y="577"/>
                      <a:pt x="1103" y="218"/>
                    </a:cubicBezTo>
                    <a:cubicBezTo>
                      <a:pt x="976" y="91"/>
                      <a:pt x="793" y="0"/>
                      <a:pt x="6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05;p52">
                <a:extLst>
                  <a:ext uri="{FF2B5EF4-FFF2-40B4-BE49-F238E27FC236}">
                    <a16:creationId xmlns:a16="http://schemas.microsoft.com/office/drawing/2014/main" id="{D55FF2E0-5DBA-9CC4-7C59-B97F35029264}"/>
                  </a:ext>
                </a:extLst>
              </p:cNvPr>
              <p:cNvSpPr/>
              <p:nvPr/>
            </p:nvSpPr>
            <p:spPr>
              <a:xfrm>
                <a:off x="3440878" y="3993147"/>
                <a:ext cx="38131" cy="24479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1395" extrusionOk="0">
                    <a:moveTo>
                      <a:pt x="834" y="1"/>
                    </a:moveTo>
                    <a:cubicBezTo>
                      <a:pt x="695" y="1"/>
                      <a:pt x="568" y="51"/>
                      <a:pt x="356" y="196"/>
                    </a:cubicBezTo>
                    <a:cubicBezTo>
                      <a:pt x="161" y="334"/>
                      <a:pt x="1" y="592"/>
                      <a:pt x="54" y="867"/>
                    </a:cubicBezTo>
                    <a:cubicBezTo>
                      <a:pt x="103" y="1142"/>
                      <a:pt x="347" y="1338"/>
                      <a:pt x="583" y="1381"/>
                    </a:cubicBezTo>
                    <a:cubicBezTo>
                      <a:pt x="630" y="1391"/>
                      <a:pt x="678" y="1395"/>
                      <a:pt x="725" y="1395"/>
                    </a:cubicBezTo>
                    <a:cubicBezTo>
                      <a:pt x="908" y="1395"/>
                      <a:pt x="1089" y="1333"/>
                      <a:pt x="1262" y="1266"/>
                    </a:cubicBezTo>
                    <a:cubicBezTo>
                      <a:pt x="1569" y="1147"/>
                      <a:pt x="1875" y="996"/>
                      <a:pt x="2088" y="721"/>
                    </a:cubicBezTo>
                    <a:cubicBezTo>
                      <a:pt x="2124" y="676"/>
                      <a:pt x="2155" y="627"/>
                      <a:pt x="2159" y="569"/>
                    </a:cubicBezTo>
                    <a:cubicBezTo>
                      <a:pt x="2172" y="481"/>
                      <a:pt x="2129" y="387"/>
                      <a:pt x="2071" y="325"/>
                    </a:cubicBezTo>
                    <a:cubicBezTo>
                      <a:pt x="2008" y="262"/>
                      <a:pt x="1884" y="254"/>
                      <a:pt x="1809" y="214"/>
                    </a:cubicBezTo>
                    <a:lnTo>
                      <a:pt x="1373" y="102"/>
                    </a:lnTo>
                    <a:cubicBezTo>
                      <a:pt x="1119" y="49"/>
                      <a:pt x="971" y="1"/>
                      <a:pt x="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06;p52">
                <a:extLst>
                  <a:ext uri="{FF2B5EF4-FFF2-40B4-BE49-F238E27FC236}">
                    <a16:creationId xmlns:a16="http://schemas.microsoft.com/office/drawing/2014/main" id="{F8F4FB43-29DD-EDC6-6528-A7B1A0998100}"/>
                  </a:ext>
                </a:extLst>
              </p:cNvPr>
              <p:cNvSpPr/>
              <p:nvPr/>
            </p:nvSpPr>
            <p:spPr>
              <a:xfrm>
                <a:off x="3468796" y="4003956"/>
                <a:ext cx="25497" cy="37534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139" extrusionOk="0">
                    <a:moveTo>
                      <a:pt x="763" y="1"/>
                    </a:moveTo>
                    <a:cubicBezTo>
                      <a:pt x="699" y="1"/>
                      <a:pt x="631" y="27"/>
                      <a:pt x="581" y="64"/>
                    </a:cubicBezTo>
                    <a:cubicBezTo>
                      <a:pt x="515" y="113"/>
                      <a:pt x="484" y="238"/>
                      <a:pt x="439" y="304"/>
                    </a:cubicBezTo>
                    <a:lnTo>
                      <a:pt x="271" y="712"/>
                    </a:lnTo>
                    <a:cubicBezTo>
                      <a:pt x="97" y="1201"/>
                      <a:pt x="0" y="1268"/>
                      <a:pt x="218" y="1730"/>
                    </a:cubicBezTo>
                    <a:cubicBezTo>
                      <a:pt x="318" y="1943"/>
                      <a:pt x="529" y="2139"/>
                      <a:pt x="796" y="2139"/>
                    </a:cubicBezTo>
                    <a:cubicBezTo>
                      <a:pt x="801" y="2139"/>
                      <a:pt x="807" y="2139"/>
                      <a:pt x="813" y="2138"/>
                    </a:cubicBezTo>
                    <a:cubicBezTo>
                      <a:pt x="1079" y="2130"/>
                      <a:pt x="1301" y="1925"/>
                      <a:pt x="1376" y="1698"/>
                    </a:cubicBezTo>
                    <a:cubicBezTo>
                      <a:pt x="1452" y="1472"/>
                      <a:pt x="1413" y="1237"/>
                      <a:pt x="1364" y="1011"/>
                    </a:cubicBezTo>
                    <a:cubicBezTo>
                      <a:pt x="1292" y="686"/>
                      <a:pt x="1194" y="357"/>
                      <a:pt x="960" y="105"/>
                    </a:cubicBezTo>
                    <a:cubicBezTo>
                      <a:pt x="923" y="64"/>
                      <a:pt x="884" y="29"/>
                      <a:pt x="826" y="11"/>
                    </a:cubicBezTo>
                    <a:cubicBezTo>
                      <a:pt x="806" y="4"/>
                      <a:pt x="785" y="1"/>
                      <a:pt x="7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07;p52">
                <a:extLst>
                  <a:ext uri="{FF2B5EF4-FFF2-40B4-BE49-F238E27FC236}">
                    <a16:creationId xmlns:a16="http://schemas.microsoft.com/office/drawing/2014/main" id="{049F7F7B-2234-5105-AE9E-DD7A1FAF4398}"/>
                  </a:ext>
                </a:extLst>
              </p:cNvPr>
              <p:cNvSpPr/>
              <p:nvPr/>
            </p:nvSpPr>
            <p:spPr>
              <a:xfrm>
                <a:off x="3474867" y="3994463"/>
                <a:ext cx="12880" cy="11564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9" extrusionOk="0">
                    <a:moveTo>
                      <a:pt x="369" y="1"/>
                    </a:moveTo>
                    <a:cubicBezTo>
                      <a:pt x="275" y="1"/>
                      <a:pt x="180" y="42"/>
                      <a:pt x="116" y="121"/>
                    </a:cubicBezTo>
                    <a:cubicBezTo>
                      <a:pt x="1" y="259"/>
                      <a:pt x="18" y="468"/>
                      <a:pt x="155" y="583"/>
                    </a:cubicBezTo>
                    <a:cubicBezTo>
                      <a:pt x="218" y="634"/>
                      <a:pt x="293" y="659"/>
                      <a:pt x="367" y="659"/>
                    </a:cubicBezTo>
                    <a:cubicBezTo>
                      <a:pt x="460" y="659"/>
                      <a:pt x="553" y="618"/>
                      <a:pt x="618" y="539"/>
                    </a:cubicBezTo>
                    <a:cubicBezTo>
                      <a:pt x="733" y="400"/>
                      <a:pt x="715" y="193"/>
                      <a:pt x="577" y="76"/>
                    </a:cubicBezTo>
                    <a:cubicBezTo>
                      <a:pt x="517" y="26"/>
                      <a:pt x="443" y="1"/>
                      <a:pt x="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2179;p52">
              <a:extLst>
                <a:ext uri="{FF2B5EF4-FFF2-40B4-BE49-F238E27FC236}">
                  <a16:creationId xmlns:a16="http://schemas.microsoft.com/office/drawing/2014/main" id="{D2DF891D-C040-C1F5-A9C6-BC1A1A8C943F}"/>
                </a:ext>
              </a:extLst>
            </p:cNvPr>
            <p:cNvGrpSpPr/>
            <p:nvPr/>
          </p:nvGrpSpPr>
          <p:grpSpPr>
            <a:xfrm>
              <a:off x="1824379" y="4373904"/>
              <a:ext cx="811622" cy="805877"/>
              <a:chOff x="4045688" y="3988760"/>
              <a:chExt cx="81912" cy="81333"/>
            </a:xfrm>
          </p:grpSpPr>
          <p:sp>
            <p:nvSpPr>
              <p:cNvPr id="13" name="Google Shape;2180;p52">
                <a:extLst>
                  <a:ext uri="{FF2B5EF4-FFF2-40B4-BE49-F238E27FC236}">
                    <a16:creationId xmlns:a16="http://schemas.microsoft.com/office/drawing/2014/main" id="{6662649E-FC6A-CA67-0470-959EACA4FC62}"/>
                  </a:ext>
                </a:extLst>
              </p:cNvPr>
              <p:cNvSpPr/>
              <p:nvPr/>
            </p:nvSpPr>
            <p:spPr>
              <a:xfrm>
                <a:off x="4045688" y="3988760"/>
                <a:ext cx="81912" cy="81333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4635" extrusionOk="0">
                    <a:moveTo>
                      <a:pt x="2017" y="1"/>
                    </a:moveTo>
                    <a:cubicBezTo>
                      <a:pt x="2008" y="1"/>
                      <a:pt x="1999" y="1"/>
                      <a:pt x="1990" y="2"/>
                    </a:cubicBezTo>
                    <a:cubicBezTo>
                      <a:pt x="1923" y="11"/>
                      <a:pt x="1857" y="24"/>
                      <a:pt x="1799" y="55"/>
                    </a:cubicBezTo>
                    <a:cubicBezTo>
                      <a:pt x="1746" y="86"/>
                      <a:pt x="1697" y="118"/>
                      <a:pt x="1657" y="161"/>
                    </a:cubicBezTo>
                    <a:cubicBezTo>
                      <a:pt x="1617" y="206"/>
                      <a:pt x="1582" y="255"/>
                      <a:pt x="1555" y="309"/>
                    </a:cubicBezTo>
                    <a:cubicBezTo>
                      <a:pt x="1537" y="344"/>
                      <a:pt x="1519" y="379"/>
                      <a:pt x="1502" y="419"/>
                    </a:cubicBezTo>
                    <a:cubicBezTo>
                      <a:pt x="1484" y="464"/>
                      <a:pt x="1470" y="512"/>
                      <a:pt x="1457" y="561"/>
                    </a:cubicBezTo>
                    <a:cubicBezTo>
                      <a:pt x="1449" y="615"/>
                      <a:pt x="1435" y="668"/>
                      <a:pt x="1431" y="717"/>
                    </a:cubicBezTo>
                    <a:cubicBezTo>
                      <a:pt x="1426" y="774"/>
                      <a:pt x="1422" y="832"/>
                      <a:pt x="1422" y="885"/>
                    </a:cubicBezTo>
                    <a:cubicBezTo>
                      <a:pt x="1422" y="939"/>
                      <a:pt x="1431" y="997"/>
                      <a:pt x="1439" y="1051"/>
                    </a:cubicBezTo>
                    <a:cubicBezTo>
                      <a:pt x="1443" y="1098"/>
                      <a:pt x="1461" y="1148"/>
                      <a:pt x="1475" y="1197"/>
                    </a:cubicBezTo>
                    <a:cubicBezTo>
                      <a:pt x="1506" y="1299"/>
                      <a:pt x="1546" y="1397"/>
                      <a:pt x="1595" y="1485"/>
                    </a:cubicBezTo>
                    <a:cubicBezTo>
                      <a:pt x="1609" y="1504"/>
                      <a:pt x="1617" y="1521"/>
                      <a:pt x="1626" y="1539"/>
                    </a:cubicBezTo>
                    <a:cubicBezTo>
                      <a:pt x="1572" y="1530"/>
                      <a:pt x="1515" y="1525"/>
                      <a:pt x="1457" y="1516"/>
                    </a:cubicBezTo>
                    <a:cubicBezTo>
                      <a:pt x="1390" y="1508"/>
                      <a:pt x="1324" y="1498"/>
                      <a:pt x="1257" y="1494"/>
                    </a:cubicBezTo>
                    <a:cubicBezTo>
                      <a:pt x="1182" y="1494"/>
                      <a:pt x="1111" y="1498"/>
                      <a:pt x="1039" y="1504"/>
                    </a:cubicBezTo>
                    <a:cubicBezTo>
                      <a:pt x="933" y="1516"/>
                      <a:pt x="826" y="1547"/>
                      <a:pt x="729" y="1592"/>
                    </a:cubicBezTo>
                    <a:cubicBezTo>
                      <a:pt x="631" y="1631"/>
                      <a:pt x="537" y="1680"/>
                      <a:pt x="453" y="1743"/>
                    </a:cubicBezTo>
                    <a:cubicBezTo>
                      <a:pt x="404" y="1774"/>
                      <a:pt x="360" y="1809"/>
                      <a:pt x="316" y="1845"/>
                    </a:cubicBezTo>
                    <a:cubicBezTo>
                      <a:pt x="276" y="1881"/>
                      <a:pt x="236" y="1916"/>
                      <a:pt x="200" y="1957"/>
                    </a:cubicBezTo>
                    <a:cubicBezTo>
                      <a:pt x="160" y="2000"/>
                      <a:pt x="125" y="2049"/>
                      <a:pt x="98" y="2103"/>
                    </a:cubicBezTo>
                    <a:cubicBezTo>
                      <a:pt x="67" y="2152"/>
                      <a:pt x="45" y="2209"/>
                      <a:pt x="27" y="2263"/>
                    </a:cubicBezTo>
                    <a:cubicBezTo>
                      <a:pt x="22" y="2289"/>
                      <a:pt x="18" y="2316"/>
                      <a:pt x="14" y="2347"/>
                    </a:cubicBezTo>
                    <a:cubicBezTo>
                      <a:pt x="4" y="2396"/>
                      <a:pt x="0" y="2449"/>
                      <a:pt x="10" y="2498"/>
                    </a:cubicBezTo>
                    <a:cubicBezTo>
                      <a:pt x="18" y="2574"/>
                      <a:pt x="45" y="2644"/>
                      <a:pt x="84" y="2707"/>
                    </a:cubicBezTo>
                    <a:cubicBezTo>
                      <a:pt x="120" y="2756"/>
                      <a:pt x="160" y="2804"/>
                      <a:pt x="205" y="2845"/>
                    </a:cubicBezTo>
                    <a:cubicBezTo>
                      <a:pt x="320" y="2937"/>
                      <a:pt x="449" y="3004"/>
                      <a:pt x="591" y="3035"/>
                    </a:cubicBezTo>
                    <a:cubicBezTo>
                      <a:pt x="672" y="3055"/>
                      <a:pt x="757" y="3067"/>
                      <a:pt x="842" y="3067"/>
                    </a:cubicBezTo>
                    <a:cubicBezTo>
                      <a:pt x="854" y="3067"/>
                      <a:pt x="867" y="3067"/>
                      <a:pt x="879" y="3066"/>
                    </a:cubicBezTo>
                    <a:cubicBezTo>
                      <a:pt x="933" y="3062"/>
                      <a:pt x="990" y="3062"/>
                      <a:pt x="1044" y="3053"/>
                    </a:cubicBezTo>
                    <a:cubicBezTo>
                      <a:pt x="1102" y="3044"/>
                      <a:pt x="1160" y="3035"/>
                      <a:pt x="1213" y="3027"/>
                    </a:cubicBezTo>
                    <a:cubicBezTo>
                      <a:pt x="1226" y="3023"/>
                      <a:pt x="1235" y="3023"/>
                      <a:pt x="1248" y="3017"/>
                    </a:cubicBezTo>
                    <a:lnTo>
                      <a:pt x="1248" y="3017"/>
                    </a:lnTo>
                    <a:cubicBezTo>
                      <a:pt x="1213" y="3103"/>
                      <a:pt x="1186" y="3187"/>
                      <a:pt x="1164" y="3271"/>
                    </a:cubicBezTo>
                    <a:cubicBezTo>
                      <a:pt x="1150" y="3328"/>
                      <a:pt x="1142" y="3382"/>
                      <a:pt x="1133" y="3435"/>
                    </a:cubicBezTo>
                    <a:cubicBezTo>
                      <a:pt x="1119" y="3511"/>
                      <a:pt x="1115" y="3591"/>
                      <a:pt x="1119" y="3666"/>
                    </a:cubicBezTo>
                    <a:cubicBezTo>
                      <a:pt x="1124" y="3728"/>
                      <a:pt x="1133" y="3786"/>
                      <a:pt x="1146" y="3843"/>
                    </a:cubicBezTo>
                    <a:cubicBezTo>
                      <a:pt x="1160" y="3897"/>
                      <a:pt x="1173" y="3955"/>
                      <a:pt x="1191" y="4009"/>
                    </a:cubicBezTo>
                    <a:cubicBezTo>
                      <a:pt x="1240" y="4142"/>
                      <a:pt x="1306" y="4279"/>
                      <a:pt x="1404" y="4386"/>
                    </a:cubicBezTo>
                    <a:cubicBezTo>
                      <a:pt x="1502" y="4483"/>
                      <a:pt x="1621" y="4554"/>
                      <a:pt x="1755" y="4590"/>
                    </a:cubicBezTo>
                    <a:cubicBezTo>
                      <a:pt x="1812" y="4608"/>
                      <a:pt x="1875" y="4622"/>
                      <a:pt x="1933" y="4626"/>
                    </a:cubicBezTo>
                    <a:cubicBezTo>
                      <a:pt x="1972" y="4630"/>
                      <a:pt x="2008" y="4634"/>
                      <a:pt x="2048" y="4634"/>
                    </a:cubicBezTo>
                    <a:cubicBezTo>
                      <a:pt x="2142" y="4634"/>
                      <a:pt x="2239" y="4616"/>
                      <a:pt x="2328" y="4577"/>
                    </a:cubicBezTo>
                    <a:cubicBezTo>
                      <a:pt x="2394" y="4550"/>
                      <a:pt x="2452" y="4510"/>
                      <a:pt x="2501" y="4462"/>
                    </a:cubicBezTo>
                    <a:cubicBezTo>
                      <a:pt x="2554" y="4413"/>
                      <a:pt x="2599" y="4355"/>
                      <a:pt x="2634" y="4296"/>
                    </a:cubicBezTo>
                    <a:cubicBezTo>
                      <a:pt x="2696" y="4190"/>
                      <a:pt x="2745" y="4075"/>
                      <a:pt x="2785" y="3960"/>
                    </a:cubicBezTo>
                    <a:cubicBezTo>
                      <a:pt x="2812" y="3897"/>
                      <a:pt x="2834" y="3835"/>
                      <a:pt x="2851" y="3773"/>
                    </a:cubicBezTo>
                    <a:cubicBezTo>
                      <a:pt x="2870" y="3800"/>
                      <a:pt x="2892" y="3826"/>
                      <a:pt x="2914" y="3853"/>
                    </a:cubicBezTo>
                    <a:cubicBezTo>
                      <a:pt x="2954" y="3902"/>
                      <a:pt x="2999" y="3946"/>
                      <a:pt x="3048" y="3986"/>
                    </a:cubicBezTo>
                    <a:cubicBezTo>
                      <a:pt x="3096" y="4035"/>
                      <a:pt x="3154" y="4075"/>
                      <a:pt x="3216" y="4106"/>
                    </a:cubicBezTo>
                    <a:cubicBezTo>
                      <a:pt x="3274" y="4142"/>
                      <a:pt x="3341" y="4168"/>
                      <a:pt x="3407" y="4186"/>
                    </a:cubicBezTo>
                    <a:cubicBezTo>
                      <a:pt x="3456" y="4199"/>
                      <a:pt x="3501" y="4212"/>
                      <a:pt x="3549" y="4222"/>
                    </a:cubicBezTo>
                    <a:cubicBezTo>
                      <a:pt x="3607" y="4230"/>
                      <a:pt x="3665" y="4239"/>
                      <a:pt x="3722" y="4243"/>
                    </a:cubicBezTo>
                    <a:cubicBezTo>
                      <a:pt x="3739" y="4244"/>
                      <a:pt x="3756" y="4244"/>
                      <a:pt x="3772" y="4244"/>
                    </a:cubicBezTo>
                    <a:cubicBezTo>
                      <a:pt x="3854" y="4244"/>
                      <a:pt x="3938" y="4233"/>
                      <a:pt x="4016" y="4204"/>
                    </a:cubicBezTo>
                    <a:cubicBezTo>
                      <a:pt x="4104" y="4173"/>
                      <a:pt x="4184" y="4124"/>
                      <a:pt x="4260" y="4062"/>
                    </a:cubicBezTo>
                    <a:cubicBezTo>
                      <a:pt x="4309" y="4017"/>
                      <a:pt x="4353" y="3968"/>
                      <a:pt x="4389" y="3915"/>
                    </a:cubicBezTo>
                    <a:cubicBezTo>
                      <a:pt x="4450" y="3831"/>
                      <a:pt x="4495" y="3737"/>
                      <a:pt x="4513" y="3636"/>
                    </a:cubicBezTo>
                    <a:cubicBezTo>
                      <a:pt x="4518" y="3604"/>
                      <a:pt x="4522" y="3568"/>
                      <a:pt x="4526" y="3537"/>
                    </a:cubicBezTo>
                    <a:cubicBezTo>
                      <a:pt x="4530" y="3515"/>
                      <a:pt x="4530" y="3488"/>
                      <a:pt x="4530" y="3466"/>
                    </a:cubicBezTo>
                    <a:cubicBezTo>
                      <a:pt x="4535" y="3408"/>
                      <a:pt x="4530" y="3351"/>
                      <a:pt x="4522" y="3293"/>
                    </a:cubicBezTo>
                    <a:cubicBezTo>
                      <a:pt x="4513" y="3236"/>
                      <a:pt x="4499" y="3182"/>
                      <a:pt x="4487" y="3124"/>
                    </a:cubicBezTo>
                    <a:cubicBezTo>
                      <a:pt x="4450" y="3023"/>
                      <a:pt x="4407" y="2924"/>
                      <a:pt x="4358" y="2826"/>
                    </a:cubicBezTo>
                    <a:cubicBezTo>
                      <a:pt x="4304" y="2729"/>
                      <a:pt x="4233" y="2640"/>
                      <a:pt x="4153" y="2564"/>
                    </a:cubicBezTo>
                    <a:lnTo>
                      <a:pt x="4149" y="2560"/>
                    </a:lnTo>
                    <a:cubicBezTo>
                      <a:pt x="4162" y="2551"/>
                      <a:pt x="4180" y="2543"/>
                      <a:pt x="4194" y="2529"/>
                    </a:cubicBezTo>
                    <a:cubicBezTo>
                      <a:pt x="4224" y="2511"/>
                      <a:pt x="4255" y="2490"/>
                      <a:pt x="4282" y="2467"/>
                    </a:cubicBezTo>
                    <a:cubicBezTo>
                      <a:pt x="4335" y="2422"/>
                      <a:pt x="4384" y="2373"/>
                      <a:pt x="4428" y="2320"/>
                    </a:cubicBezTo>
                    <a:cubicBezTo>
                      <a:pt x="4473" y="2276"/>
                      <a:pt x="4508" y="2223"/>
                      <a:pt x="4544" y="2170"/>
                    </a:cubicBezTo>
                    <a:cubicBezTo>
                      <a:pt x="4571" y="2125"/>
                      <a:pt x="4598" y="2076"/>
                      <a:pt x="4615" y="2023"/>
                    </a:cubicBezTo>
                    <a:cubicBezTo>
                      <a:pt x="4633" y="1961"/>
                      <a:pt x="4651" y="1898"/>
                      <a:pt x="4659" y="1832"/>
                    </a:cubicBezTo>
                    <a:cubicBezTo>
                      <a:pt x="4668" y="1756"/>
                      <a:pt x="4664" y="1676"/>
                      <a:pt x="4641" y="1601"/>
                    </a:cubicBezTo>
                    <a:cubicBezTo>
                      <a:pt x="4624" y="1543"/>
                      <a:pt x="4598" y="1490"/>
                      <a:pt x="4561" y="1441"/>
                    </a:cubicBezTo>
                    <a:cubicBezTo>
                      <a:pt x="4526" y="1397"/>
                      <a:pt x="4491" y="1352"/>
                      <a:pt x="4450" y="1321"/>
                    </a:cubicBezTo>
                    <a:cubicBezTo>
                      <a:pt x="4420" y="1295"/>
                      <a:pt x="4393" y="1272"/>
                      <a:pt x="4362" y="1250"/>
                    </a:cubicBezTo>
                    <a:cubicBezTo>
                      <a:pt x="4309" y="1219"/>
                      <a:pt x="4251" y="1192"/>
                      <a:pt x="4188" y="1174"/>
                    </a:cubicBezTo>
                    <a:cubicBezTo>
                      <a:pt x="4131" y="1161"/>
                      <a:pt x="4069" y="1148"/>
                      <a:pt x="4007" y="1139"/>
                    </a:cubicBezTo>
                    <a:cubicBezTo>
                      <a:pt x="3954" y="1135"/>
                      <a:pt x="3900" y="1130"/>
                      <a:pt x="3847" y="1130"/>
                    </a:cubicBezTo>
                    <a:cubicBezTo>
                      <a:pt x="3788" y="1130"/>
                      <a:pt x="3735" y="1130"/>
                      <a:pt x="3678" y="1139"/>
                    </a:cubicBezTo>
                    <a:cubicBezTo>
                      <a:pt x="3624" y="1148"/>
                      <a:pt x="3575" y="1157"/>
                      <a:pt x="3522" y="1170"/>
                    </a:cubicBezTo>
                    <a:cubicBezTo>
                      <a:pt x="3469" y="1184"/>
                      <a:pt x="3415" y="1197"/>
                      <a:pt x="3362" y="1215"/>
                    </a:cubicBezTo>
                    <a:cubicBezTo>
                      <a:pt x="3265" y="1250"/>
                      <a:pt x="3171" y="1295"/>
                      <a:pt x="3083" y="1344"/>
                    </a:cubicBezTo>
                    <a:cubicBezTo>
                      <a:pt x="3030" y="1370"/>
                      <a:pt x="2980" y="1397"/>
                      <a:pt x="2931" y="1428"/>
                    </a:cubicBezTo>
                    <a:cubicBezTo>
                      <a:pt x="2923" y="1432"/>
                      <a:pt x="2914" y="1436"/>
                      <a:pt x="2909" y="1441"/>
                    </a:cubicBezTo>
                    <a:cubicBezTo>
                      <a:pt x="2914" y="1414"/>
                      <a:pt x="2919" y="1387"/>
                      <a:pt x="2919" y="1361"/>
                    </a:cubicBezTo>
                    <a:cubicBezTo>
                      <a:pt x="2931" y="1281"/>
                      <a:pt x="2931" y="1201"/>
                      <a:pt x="2927" y="1121"/>
                    </a:cubicBezTo>
                    <a:cubicBezTo>
                      <a:pt x="2923" y="1045"/>
                      <a:pt x="2914" y="971"/>
                      <a:pt x="2896" y="895"/>
                    </a:cubicBezTo>
                    <a:cubicBezTo>
                      <a:pt x="2883" y="817"/>
                      <a:pt x="2866" y="744"/>
                      <a:pt x="2837" y="670"/>
                    </a:cubicBezTo>
                    <a:lnTo>
                      <a:pt x="2837" y="670"/>
                    </a:lnTo>
                    <a:cubicBezTo>
                      <a:pt x="2838" y="671"/>
                      <a:pt x="2839" y="672"/>
                      <a:pt x="2839" y="672"/>
                    </a:cubicBezTo>
                    <a:cubicBezTo>
                      <a:pt x="2839" y="668"/>
                      <a:pt x="2834" y="664"/>
                      <a:pt x="2834" y="659"/>
                    </a:cubicBezTo>
                    <a:cubicBezTo>
                      <a:pt x="2829" y="655"/>
                      <a:pt x="2829" y="655"/>
                      <a:pt x="2829" y="651"/>
                    </a:cubicBezTo>
                    <a:cubicBezTo>
                      <a:pt x="2825" y="641"/>
                      <a:pt x="2821" y="628"/>
                      <a:pt x="2816" y="619"/>
                    </a:cubicBezTo>
                    <a:lnTo>
                      <a:pt x="2816" y="624"/>
                    </a:lnTo>
                    <a:cubicBezTo>
                      <a:pt x="2781" y="526"/>
                      <a:pt x="2728" y="442"/>
                      <a:pt x="2665" y="358"/>
                    </a:cubicBezTo>
                    <a:cubicBezTo>
                      <a:pt x="2634" y="317"/>
                      <a:pt x="2599" y="278"/>
                      <a:pt x="2558" y="241"/>
                    </a:cubicBezTo>
                    <a:cubicBezTo>
                      <a:pt x="2505" y="188"/>
                      <a:pt x="2443" y="139"/>
                      <a:pt x="2376" y="104"/>
                    </a:cubicBezTo>
                    <a:cubicBezTo>
                      <a:pt x="2323" y="69"/>
                      <a:pt x="2261" y="46"/>
                      <a:pt x="2199" y="28"/>
                    </a:cubicBezTo>
                    <a:cubicBezTo>
                      <a:pt x="2140" y="13"/>
                      <a:pt x="2079" y="1"/>
                      <a:pt x="20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181;p52">
                <a:extLst>
                  <a:ext uri="{FF2B5EF4-FFF2-40B4-BE49-F238E27FC236}">
                    <a16:creationId xmlns:a16="http://schemas.microsoft.com/office/drawing/2014/main" id="{04B00DFA-C0A1-2AF2-6E33-B09BC2331511}"/>
                  </a:ext>
                </a:extLst>
              </p:cNvPr>
              <p:cNvSpPr/>
              <p:nvPr/>
            </p:nvSpPr>
            <p:spPr>
              <a:xfrm>
                <a:off x="4082941" y="4028453"/>
                <a:ext cx="6317" cy="5949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39" extrusionOk="0">
                    <a:moveTo>
                      <a:pt x="196" y="1"/>
                    </a:moveTo>
                    <a:cubicBezTo>
                      <a:pt x="172" y="1"/>
                      <a:pt x="148" y="6"/>
                      <a:pt x="125" y="19"/>
                    </a:cubicBezTo>
                    <a:cubicBezTo>
                      <a:pt x="72" y="45"/>
                      <a:pt x="27" y="89"/>
                      <a:pt x="13" y="148"/>
                    </a:cubicBezTo>
                    <a:cubicBezTo>
                      <a:pt x="0" y="218"/>
                      <a:pt x="36" y="285"/>
                      <a:pt x="93" y="320"/>
                    </a:cubicBezTo>
                    <a:cubicBezTo>
                      <a:pt x="116" y="334"/>
                      <a:pt x="142" y="338"/>
                      <a:pt x="165" y="338"/>
                    </a:cubicBezTo>
                    <a:cubicBezTo>
                      <a:pt x="222" y="338"/>
                      <a:pt x="280" y="308"/>
                      <a:pt x="306" y="254"/>
                    </a:cubicBezTo>
                    <a:cubicBezTo>
                      <a:pt x="312" y="249"/>
                      <a:pt x="312" y="249"/>
                      <a:pt x="316" y="245"/>
                    </a:cubicBezTo>
                    <a:cubicBezTo>
                      <a:pt x="347" y="196"/>
                      <a:pt x="360" y="138"/>
                      <a:pt x="333" y="85"/>
                    </a:cubicBezTo>
                    <a:cubicBezTo>
                      <a:pt x="308" y="32"/>
                      <a:pt x="253" y="1"/>
                      <a:pt x="1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182;p52">
                <a:extLst>
                  <a:ext uri="{FF2B5EF4-FFF2-40B4-BE49-F238E27FC236}">
                    <a16:creationId xmlns:a16="http://schemas.microsoft.com/office/drawing/2014/main" id="{38DD5456-0F93-737F-CE44-E93538BDA023}"/>
                  </a:ext>
                </a:extLst>
              </p:cNvPr>
              <p:cNvSpPr/>
              <p:nvPr/>
            </p:nvSpPr>
            <p:spPr>
              <a:xfrm>
                <a:off x="4093698" y="4030716"/>
                <a:ext cx="5843" cy="5633"/>
              </a:xfrm>
              <a:custGeom>
                <a:avLst/>
                <a:gdLst/>
                <a:ahLst/>
                <a:cxnLst/>
                <a:rect l="l" t="t" r="r" b="b"/>
                <a:pathLst>
                  <a:path w="333" h="321" extrusionOk="0">
                    <a:moveTo>
                      <a:pt x="160" y="1"/>
                    </a:moveTo>
                    <a:cubicBezTo>
                      <a:pt x="98" y="5"/>
                      <a:pt x="36" y="45"/>
                      <a:pt x="18" y="107"/>
                    </a:cubicBezTo>
                    <a:cubicBezTo>
                      <a:pt x="0" y="156"/>
                      <a:pt x="5" y="205"/>
                      <a:pt x="31" y="249"/>
                    </a:cubicBezTo>
                    <a:cubicBezTo>
                      <a:pt x="58" y="285"/>
                      <a:pt x="103" y="320"/>
                      <a:pt x="152" y="320"/>
                    </a:cubicBezTo>
                    <a:lnTo>
                      <a:pt x="173" y="320"/>
                    </a:lnTo>
                    <a:cubicBezTo>
                      <a:pt x="222" y="320"/>
                      <a:pt x="275" y="298"/>
                      <a:pt x="302" y="253"/>
                    </a:cubicBezTo>
                    <a:cubicBezTo>
                      <a:pt x="316" y="232"/>
                      <a:pt x="329" y="205"/>
                      <a:pt x="329" y="179"/>
                    </a:cubicBezTo>
                    <a:cubicBezTo>
                      <a:pt x="333" y="147"/>
                      <a:pt x="324" y="120"/>
                      <a:pt x="316" y="93"/>
                    </a:cubicBezTo>
                    <a:cubicBezTo>
                      <a:pt x="294" y="36"/>
                      <a:pt x="222" y="1"/>
                      <a:pt x="1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183;p52">
                <a:extLst>
                  <a:ext uri="{FF2B5EF4-FFF2-40B4-BE49-F238E27FC236}">
                    <a16:creationId xmlns:a16="http://schemas.microsoft.com/office/drawing/2014/main" id="{0267068D-A23E-3B7C-65E3-42FB482105F1}"/>
                  </a:ext>
                </a:extLst>
              </p:cNvPr>
              <p:cNvSpPr/>
              <p:nvPr/>
            </p:nvSpPr>
            <p:spPr>
              <a:xfrm>
                <a:off x="4090644" y="4021205"/>
                <a:ext cx="5475" cy="4931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81" extrusionOk="0">
                    <a:moveTo>
                      <a:pt x="152" y="1"/>
                    </a:moveTo>
                    <a:cubicBezTo>
                      <a:pt x="125" y="5"/>
                      <a:pt x="94" y="14"/>
                      <a:pt x="72" y="36"/>
                    </a:cubicBezTo>
                    <a:cubicBezTo>
                      <a:pt x="19" y="76"/>
                      <a:pt x="1" y="161"/>
                      <a:pt x="41" y="218"/>
                    </a:cubicBezTo>
                    <a:cubicBezTo>
                      <a:pt x="54" y="236"/>
                      <a:pt x="68" y="249"/>
                      <a:pt x="86" y="258"/>
                    </a:cubicBezTo>
                    <a:cubicBezTo>
                      <a:pt x="99" y="267"/>
                      <a:pt x="113" y="272"/>
                      <a:pt x="125" y="276"/>
                    </a:cubicBezTo>
                    <a:cubicBezTo>
                      <a:pt x="134" y="280"/>
                      <a:pt x="148" y="280"/>
                      <a:pt x="161" y="280"/>
                    </a:cubicBezTo>
                    <a:cubicBezTo>
                      <a:pt x="179" y="280"/>
                      <a:pt x="201" y="276"/>
                      <a:pt x="219" y="267"/>
                    </a:cubicBezTo>
                    <a:cubicBezTo>
                      <a:pt x="254" y="254"/>
                      <a:pt x="277" y="223"/>
                      <a:pt x="294" y="192"/>
                    </a:cubicBezTo>
                    <a:cubicBezTo>
                      <a:pt x="312" y="143"/>
                      <a:pt x="299" y="76"/>
                      <a:pt x="254" y="40"/>
                    </a:cubicBezTo>
                    <a:cubicBezTo>
                      <a:pt x="228" y="14"/>
                      <a:pt x="192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84;p52">
                <a:extLst>
                  <a:ext uri="{FF2B5EF4-FFF2-40B4-BE49-F238E27FC236}">
                    <a16:creationId xmlns:a16="http://schemas.microsoft.com/office/drawing/2014/main" id="{8B458512-5D2A-17C3-2001-12BBC14781EC}"/>
                  </a:ext>
                </a:extLst>
              </p:cNvPr>
              <p:cNvSpPr/>
              <p:nvPr/>
            </p:nvSpPr>
            <p:spPr>
              <a:xfrm>
                <a:off x="4080063" y="4021311"/>
                <a:ext cx="5703" cy="537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06" extrusionOk="0">
                    <a:moveTo>
                      <a:pt x="176" y="1"/>
                    </a:moveTo>
                    <a:cubicBezTo>
                      <a:pt x="140" y="1"/>
                      <a:pt x="104" y="13"/>
                      <a:pt x="76" y="34"/>
                    </a:cubicBezTo>
                    <a:cubicBezTo>
                      <a:pt x="44" y="61"/>
                      <a:pt x="27" y="92"/>
                      <a:pt x="17" y="128"/>
                    </a:cubicBezTo>
                    <a:cubicBezTo>
                      <a:pt x="0" y="203"/>
                      <a:pt x="54" y="283"/>
                      <a:pt x="129" y="301"/>
                    </a:cubicBezTo>
                    <a:cubicBezTo>
                      <a:pt x="142" y="305"/>
                      <a:pt x="151" y="305"/>
                      <a:pt x="164" y="305"/>
                    </a:cubicBezTo>
                    <a:cubicBezTo>
                      <a:pt x="200" y="305"/>
                      <a:pt x="236" y="292"/>
                      <a:pt x="263" y="270"/>
                    </a:cubicBezTo>
                    <a:cubicBezTo>
                      <a:pt x="293" y="243"/>
                      <a:pt x="316" y="203"/>
                      <a:pt x="316" y="163"/>
                    </a:cubicBezTo>
                    <a:cubicBezTo>
                      <a:pt x="324" y="92"/>
                      <a:pt x="275" y="22"/>
                      <a:pt x="204" y="4"/>
                    </a:cubicBezTo>
                    <a:cubicBezTo>
                      <a:pt x="195" y="2"/>
                      <a:pt x="186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85;p52">
                <a:extLst>
                  <a:ext uri="{FF2B5EF4-FFF2-40B4-BE49-F238E27FC236}">
                    <a16:creationId xmlns:a16="http://schemas.microsoft.com/office/drawing/2014/main" id="{D4A6390D-E15E-7479-1FF4-6E72BA6CE0A0}"/>
                  </a:ext>
                </a:extLst>
              </p:cNvPr>
              <p:cNvSpPr/>
              <p:nvPr/>
            </p:nvSpPr>
            <p:spPr>
              <a:xfrm>
                <a:off x="4075132" y="4034875"/>
                <a:ext cx="5703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359" extrusionOk="0">
                    <a:moveTo>
                      <a:pt x="158" y="1"/>
                    </a:moveTo>
                    <a:cubicBezTo>
                      <a:pt x="130" y="1"/>
                      <a:pt x="101" y="9"/>
                      <a:pt x="77" y="26"/>
                    </a:cubicBezTo>
                    <a:cubicBezTo>
                      <a:pt x="32" y="52"/>
                      <a:pt x="1" y="110"/>
                      <a:pt x="5" y="163"/>
                    </a:cubicBezTo>
                    <a:cubicBezTo>
                      <a:pt x="5" y="212"/>
                      <a:pt x="37" y="261"/>
                      <a:pt x="77" y="288"/>
                    </a:cubicBezTo>
                    <a:cubicBezTo>
                      <a:pt x="85" y="292"/>
                      <a:pt x="90" y="296"/>
                      <a:pt x="95" y="296"/>
                    </a:cubicBezTo>
                    <a:cubicBezTo>
                      <a:pt x="103" y="315"/>
                      <a:pt x="112" y="327"/>
                      <a:pt x="130" y="341"/>
                    </a:cubicBezTo>
                    <a:cubicBezTo>
                      <a:pt x="148" y="350"/>
                      <a:pt x="170" y="358"/>
                      <a:pt x="187" y="358"/>
                    </a:cubicBezTo>
                    <a:cubicBezTo>
                      <a:pt x="201" y="358"/>
                      <a:pt x="218" y="354"/>
                      <a:pt x="228" y="350"/>
                    </a:cubicBezTo>
                    <a:cubicBezTo>
                      <a:pt x="237" y="346"/>
                      <a:pt x="241" y="341"/>
                      <a:pt x="245" y="341"/>
                    </a:cubicBezTo>
                    <a:cubicBezTo>
                      <a:pt x="259" y="332"/>
                      <a:pt x="272" y="323"/>
                      <a:pt x="277" y="309"/>
                    </a:cubicBezTo>
                    <a:cubicBezTo>
                      <a:pt x="294" y="288"/>
                      <a:pt x="304" y="266"/>
                      <a:pt x="312" y="239"/>
                    </a:cubicBezTo>
                    <a:cubicBezTo>
                      <a:pt x="325" y="186"/>
                      <a:pt x="325" y="128"/>
                      <a:pt x="294" y="79"/>
                    </a:cubicBezTo>
                    <a:cubicBezTo>
                      <a:pt x="265" y="29"/>
                      <a:pt x="21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86;p52">
                <a:extLst>
                  <a:ext uri="{FF2B5EF4-FFF2-40B4-BE49-F238E27FC236}">
                    <a16:creationId xmlns:a16="http://schemas.microsoft.com/office/drawing/2014/main" id="{A7A87F77-2070-1CC8-3590-00891D9CBC3E}"/>
                  </a:ext>
                </a:extLst>
              </p:cNvPr>
              <p:cNvSpPr/>
              <p:nvPr/>
            </p:nvSpPr>
            <p:spPr>
              <a:xfrm>
                <a:off x="4086608" y="4039736"/>
                <a:ext cx="5229" cy="501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6" extrusionOk="0">
                    <a:moveTo>
                      <a:pt x="158" y="0"/>
                    </a:moveTo>
                    <a:cubicBezTo>
                      <a:pt x="153" y="0"/>
                      <a:pt x="148" y="1"/>
                      <a:pt x="142" y="1"/>
                    </a:cubicBezTo>
                    <a:cubicBezTo>
                      <a:pt x="103" y="1"/>
                      <a:pt x="66" y="19"/>
                      <a:pt x="40" y="50"/>
                    </a:cubicBezTo>
                    <a:cubicBezTo>
                      <a:pt x="13" y="77"/>
                      <a:pt x="0" y="118"/>
                      <a:pt x="5" y="157"/>
                    </a:cubicBezTo>
                    <a:cubicBezTo>
                      <a:pt x="5" y="233"/>
                      <a:pt x="66" y="286"/>
                      <a:pt x="138" y="286"/>
                    </a:cubicBezTo>
                    <a:lnTo>
                      <a:pt x="165" y="286"/>
                    </a:lnTo>
                    <a:cubicBezTo>
                      <a:pt x="204" y="277"/>
                      <a:pt x="240" y="251"/>
                      <a:pt x="263" y="215"/>
                    </a:cubicBezTo>
                    <a:cubicBezTo>
                      <a:pt x="271" y="202"/>
                      <a:pt x="280" y="188"/>
                      <a:pt x="284" y="175"/>
                    </a:cubicBezTo>
                    <a:cubicBezTo>
                      <a:pt x="298" y="148"/>
                      <a:pt x="294" y="118"/>
                      <a:pt x="289" y="91"/>
                    </a:cubicBezTo>
                    <a:cubicBezTo>
                      <a:pt x="280" y="59"/>
                      <a:pt x="253" y="32"/>
                      <a:pt x="222" y="19"/>
                    </a:cubicBezTo>
                    <a:cubicBezTo>
                      <a:pt x="204" y="8"/>
                      <a:pt x="182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87;p52">
                <a:extLst>
                  <a:ext uri="{FF2B5EF4-FFF2-40B4-BE49-F238E27FC236}">
                    <a16:creationId xmlns:a16="http://schemas.microsoft.com/office/drawing/2014/main" id="{D0B1F576-7902-8AFC-79EC-C5B36D1F6A44}"/>
                  </a:ext>
                </a:extLst>
              </p:cNvPr>
              <p:cNvSpPr/>
              <p:nvPr/>
            </p:nvSpPr>
            <p:spPr>
              <a:xfrm>
                <a:off x="4098839" y="4037963"/>
                <a:ext cx="5019" cy="4773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72" extrusionOk="0">
                    <a:moveTo>
                      <a:pt x="150" y="0"/>
                    </a:moveTo>
                    <a:cubicBezTo>
                      <a:pt x="139" y="0"/>
                      <a:pt x="129" y="2"/>
                      <a:pt x="120" y="5"/>
                    </a:cubicBezTo>
                    <a:cubicBezTo>
                      <a:pt x="99" y="10"/>
                      <a:pt x="76" y="18"/>
                      <a:pt x="58" y="32"/>
                    </a:cubicBezTo>
                    <a:cubicBezTo>
                      <a:pt x="40" y="49"/>
                      <a:pt x="27" y="67"/>
                      <a:pt x="19" y="90"/>
                    </a:cubicBezTo>
                    <a:cubicBezTo>
                      <a:pt x="1" y="129"/>
                      <a:pt x="9" y="174"/>
                      <a:pt x="31" y="209"/>
                    </a:cubicBezTo>
                    <a:cubicBezTo>
                      <a:pt x="54" y="249"/>
                      <a:pt x="99" y="272"/>
                      <a:pt x="142" y="272"/>
                    </a:cubicBezTo>
                    <a:lnTo>
                      <a:pt x="152" y="272"/>
                    </a:lnTo>
                    <a:cubicBezTo>
                      <a:pt x="191" y="267"/>
                      <a:pt x="226" y="249"/>
                      <a:pt x="253" y="213"/>
                    </a:cubicBezTo>
                    <a:cubicBezTo>
                      <a:pt x="267" y="200"/>
                      <a:pt x="276" y="182"/>
                      <a:pt x="276" y="165"/>
                    </a:cubicBezTo>
                    <a:lnTo>
                      <a:pt x="276" y="170"/>
                    </a:lnTo>
                    <a:cubicBezTo>
                      <a:pt x="285" y="133"/>
                      <a:pt x="280" y="94"/>
                      <a:pt x="258" y="63"/>
                    </a:cubicBezTo>
                    <a:cubicBezTo>
                      <a:pt x="245" y="45"/>
                      <a:pt x="232" y="27"/>
                      <a:pt x="209" y="18"/>
                    </a:cubicBezTo>
                    <a:cubicBezTo>
                      <a:pt x="192" y="6"/>
                      <a:pt x="170" y="0"/>
                      <a:pt x="1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88;p52">
                <a:extLst>
                  <a:ext uri="{FF2B5EF4-FFF2-40B4-BE49-F238E27FC236}">
                    <a16:creationId xmlns:a16="http://schemas.microsoft.com/office/drawing/2014/main" id="{690D841E-3FDE-7A77-0E8C-75FFB177F305}"/>
                  </a:ext>
                </a:extLst>
              </p:cNvPr>
              <p:cNvSpPr/>
              <p:nvPr/>
            </p:nvSpPr>
            <p:spPr>
              <a:xfrm>
                <a:off x="4101173" y="4025417"/>
                <a:ext cx="4931" cy="459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62" extrusionOk="0">
                    <a:moveTo>
                      <a:pt x="142" y="0"/>
                    </a:moveTo>
                    <a:cubicBezTo>
                      <a:pt x="107" y="0"/>
                      <a:pt x="74" y="13"/>
                      <a:pt x="50" y="40"/>
                    </a:cubicBezTo>
                    <a:cubicBezTo>
                      <a:pt x="14" y="81"/>
                      <a:pt x="1" y="151"/>
                      <a:pt x="36" y="200"/>
                    </a:cubicBezTo>
                    <a:cubicBezTo>
                      <a:pt x="54" y="223"/>
                      <a:pt x="76" y="241"/>
                      <a:pt x="103" y="253"/>
                    </a:cubicBezTo>
                    <a:cubicBezTo>
                      <a:pt x="116" y="258"/>
                      <a:pt x="134" y="262"/>
                      <a:pt x="152" y="262"/>
                    </a:cubicBezTo>
                    <a:cubicBezTo>
                      <a:pt x="156" y="262"/>
                      <a:pt x="165" y="262"/>
                      <a:pt x="173" y="258"/>
                    </a:cubicBezTo>
                    <a:cubicBezTo>
                      <a:pt x="232" y="249"/>
                      <a:pt x="272" y="200"/>
                      <a:pt x="276" y="143"/>
                    </a:cubicBezTo>
                    <a:cubicBezTo>
                      <a:pt x="280" y="94"/>
                      <a:pt x="253" y="36"/>
                      <a:pt x="205" y="14"/>
                    </a:cubicBezTo>
                    <a:cubicBezTo>
                      <a:pt x="185" y="5"/>
                      <a:pt x="163" y="0"/>
                      <a:pt x="1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89;p52">
                <a:extLst>
                  <a:ext uri="{FF2B5EF4-FFF2-40B4-BE49-F238E27FC236}">
                    <a16:creationId xmlns:a16="http://schemas.microsoft.com/office/drawing/2014/main" id="{FC45E60A-6927-14E7-81E4-AA8E5F89CF7F}"/>
                  </a:ext>
                </a:extLst>
              </p:cNvPr>
              <p:cNvSpPr/>
              <p:nvPr/>
            </p:nvSpPr>
            <p:spPr>
              <a:xfrm>
                <a:off x="4075132" y="4026154"/>
                <a:ext cx="4089" cy="3966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6" extrusionOk="0">
                    <a:moveTo>
                      <a:pt x="113" y="1"/>
                    </a:moveTo>
                    <a:cubicBezTo>
                      <a:pt x="107" y="1"/>
                      <a:pt x="101" y="1"/>
                      <a:pt x="95" y="3"/>
                    </a:cubicBezTo>
                    <a:cubicBezTo>
                      <a:pt x="46" y="12"/>
                      <a:pt x="11" y="52"/>
                      <a:pt x="5" y="101"/>
                    </a:cubicBezTo>
                    <a:cubicBezTo>
                      <a:pt x="1" y="154"/>
                      <a:pt x="28" y="199"/>
                      <a:pt x="77" y="216"/>
                    </a:cubicBezTo>
                    <a:cubicBezTo>
                      <a:pt x="81" y="220"/>
                      <a:pt x="85" y="220"/>
                      <a:pt x="95" y="220"/>
                    </a:cubicBezTo>
                    <a:cubicBezTo>
                      <a:pt x="99" y="225"/>
                      <a:pt x="108" y="225"/>
                      <a:pt x="117" y="225"/>
                    </a:cubicBezTo>
                    <a:cubicBezTo>
                      <a:pt x="144" y="225"/>
                      <a:pt x="165" y="216"/>
                      <a:pt x="187" y="199"/>
                    </a:cubicBezTo>
                    <a:cubicBezTo>
                      <a:pt x="206" y="181"/>
                      <a:pt x="218" y="162"/>
                      <a:pt x="224" y="136"/>
                    </a:cubicBezTo>
                    <a:cubicBezTo>
                      <a:pt x="232" y="113"/>
                      <a:pt x="228" y="87"/>
                      <a:pt x="218" y="65"/>
                    </a:cubicBezTo>
                    <a:cubicBezTo>
                      <a:pt x="200" y="26"/>
                      <a:pt x="157" y="1"/>
                      <a:pt x="1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752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6390-32CF-BE36-30C2-ECFB1B77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134" y="726996"/>
            <a:ext cx="12615222" cy="1658198"/>
          </a:xfrm>
        </p:spPr>
        <p:txBody>
          <a:bodyPr>
            <a:noAutofit/>
          </a:bodyPr>
          <a:lstStyle/>
          <a:p>
            <a:pPr algn="ctr"/>
            <a:r>
              <a:rPr lang="en-GB" sz="6600">
                <a:latin typeface="Fredoka One" panose="02000000000000000000" pitchFamily="2" charset="0"/>
                <a:ea typeface="Calibri Light"/>
                <a:cs typeface="Calibri Light"/>
              </a:rPr>
              <a:t>This is called a </a:t>
            </a:r>
            <a:r>
              <a:rPr lang="en-GB" sz="6600">
                <a:solidFill>
                  <a:schemeClr val="accent3"/>
                </a:solidFill>
                <a:latin typeface="Fredoka One" panose="02000000000000000000" pitchFamily="2" charset="0"/>
                <a:ea typeface="Calibri Light"/>
                <a:cs typeface="Calibri Light"/>
              </a:rPr>
              <a:t>trophic cascade</a:t>
            </a:r>
            <a:endParaRPr lang="en-GB" sz="6600">
              <a:solidFill>
                <a:schemeClr val="accent3"/>
              </a:solidFill>
              <a:latin typeface="Fredoka One" panose="02000000000000000000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FFD1AB7-E6AC-E6C2-7285-066B8909F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52" y="2154617"/>
            <a:ext cx="3134811" cy="32959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pecies Extinction: The Domino Effect">
            <a:hlinkClick r:id="" action="ppaction://media"/>
            <a:extLst>
              <a:ext uri="{FF2B5EF4-FFF2-40B4-BE49-F238E27FC236}">
                <a16:creationId xmlns:a16="http://schemas.microsoft.com/office/drawing/2014/main" id="{9E36D39F-4E76-9749-CC31-ADED169473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8328" y="277599"/>
            <a:ext cx="11194955" cy="63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3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73EF-078E-6958-8E1B-62BF8998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6600">
                <a:latin typeface="Fredoka One" panose="02000000000000000000" pitchFamily="2" charset="0"/>
                <a:cs typeface="Calibri Light"/>
              </a:rPr>
              <a:t>How do we value species?</a:t>
            </a:r>
            <a:endParaRPr lang="en-GB" sz="6600">
              <a:latin typeface="Fredoka One" panose="02000000000000000000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15345E-212E-EEA4-867A-F4A10FBFE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0" y="2022710"/>
            <a:ext cx="2743200" cy="209211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F5552E-DF82-FB72-E331-90F5B4BB9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" y="2016101"/>
            <a:ext cx="2743200" cy="1825675"/>
          </a:xfrm>
          <a:prstGeom prst="rect">
            <a:avLst/>
          </a:prstGeom>
        </p:spPr>
      </p:pic>
      <p:pic>
        <p:nvPicPr>
          <p:cNvPr id="6" name="Picture 6" descr="A picture containing insect&#10;&#10;Description automatically generated">
            <a:extLst>
              <a:ext uri="{FF2B5EF4-FFF2-40B4-BE49-F238E27FC236}">
                <a16:creationId xmlns:a16="http://schemas.microsoft.com/office/drawing/2014/main" id="{68A184A7-3062-541D-D30F-30AE7EE71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182" y="2009774"/>
            <a:ext cx="2755106" cy="2100265"/>
          </a:xfrm>
          <a:prstGeom prst="rect">
            <a:avLst/>
          </a:prstGeom>
        </p:spPr>
      </p:pic>
      <p:pic>
        <p:nvPicPr>
          <p:cNvPr id="7" name="Picture 7" descr="An elephant with tusks&#10;&#10;Description automatically generated">
            <a:extLst>
              <a:ext uri="{FF2B5EF4-FFF2-40B4-BE49-F238E27FC236}">
                <a16:creationId xmlns:a16="http://schemas.microsoft.com/office/drawing/2014/main" id="{7FE1437F-91A5-3E0E-6B0E-5A8FD10EE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4193381"/>
            <a:ext cx="2743200" cy="18288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F6BB541-741A-5AFC-42E4-31E3DA8E4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869" y="2022052"/>
            <a:ext cx="2743200" cy="4004520"/>
          </a:xfrm>
          <a:prstGeom prst="rect">
            <a:avLst/>
          </a:prstGeom>
        </p:spPr>
      </p:pic>
      <p:pic>
        <p:nvPicPr>
          <p:cNvPr id="9" name="Picture 9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B032C0C4-CB50-DC01-11E8-B2231033A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57" y="4075472"/>
            <a:ext cx="2743200" cy="1945554"/>
          </a:xfrm>
          <a:prstGeom prst="rect">
            <a:avLst/>
          </a:prstGeom>
        </p:spPr>
      </p:pic>
      <p:pic>
        <p:nvPicPr>
          <p:cNvPr id="10" name="Picture 10" descr="A picture containing invertebrate, arthropod, amphipod&#10;&#10;Description automatically generated">
            <a:extLst>
              <a:ext uri="{FF2B5EF4-FFF2-40B4-BE49-F238E27FC236}">
                <a16:creationId xmlns:a16="http://schemas.microsoft.com/office/drawing/2014/main" id="{220B2E1D-A662-5580-8801-46E47D667E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0181" y="4268144"/>
            <a:ext cx="2755106" cy="17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9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683A-F034-BFC3-989C-CB0F3A3B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>
                <a:latin typeface="Fredoka One" panose="02000000000000000000" pitchFamily="2" charset="0"/>
                <a:cs typeface="Calibri Light"/>
              </a:rPr>
              <a:t>How do we understand our relationship with non-human animals?</a:t>
            </a:r>
            <a:endParaRPr lang="en-GB" sz="4400">
              <a:latin typeface="Fredoka One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55EB-7C07-EDA8-6B0F-610B8E149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910" y="3431149"/>
            <a:ext cx="4674813" cy="13789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sz="3200">
                <a:latin typeface="Fredoka One" panose="02000000000000000000" pitchFamily="2" charset="0"/>
                <a:ea typeface="Calibri Light"/>
                <a:cs typeface="Calibri Light"/>
              </a:rPr>
              <a:t>What does it mean to have </a:t>
            </a:r>
            <a:r>
              <a:rPr lang="en-GB" sz="3200">
                <a:solidFill>
                  <a:schemeClr val="accent1"/>
                </a:solidFill>
                <a:latin typeface="Fredoka One" panose="02000000000000000000" pitchFamily="2" charset="0"/>
                <a:ea typeface="Calibri Light"/>
                <a:cs typeface="Calibri Light"/>
              </a:rPr>
              <a:t>dominion</a:t>
            </a:r>
            <a:r>
              <a:rPr lang="en-GB" sz="3200">
                <a:latin typeface="Fredoka One" panose="02000000000000000000" pitchFamily="2" charset="0"/>
                <a:ea typeface="Calibri Light"/>
                <a:cs typeface="Calibri Light"/>
              </a:rPr>
              <a:t> over something?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26F18-514A-6285-70BB-D6A77ACA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942" y="3431149"/>
            <a:ext cx="4663440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sz="3600">
                <a:latin typeface="Fredoka One" panose="02000000000000000000" pitchFamily="2" charset="0"/>
                <a:ea typeface="Calibri Light"/>
                <a:cs typeface="Calibri Light"/>
              </a:rPr>
              <a:t>What does it mean to be a </a:t>
            </a:r>
            <a:r>
              <a:rPr lang="en-GB" sz="3600">
                <a:solidFill>
                  <a:schemeClr val="accent1"/>
                </a:solidFill>
                <a:latin typeface="Fredoka One" panose="02000000000000000000" pitchFamily="2" charset="0"/>
                <a:ea typeface="Calibri Light"/>
                <a:cs typeface="Calibri Light"/>
              </a:rPr>
              <a:t>steward?</a:t>
            </a:r>
          </a:p>
        </p:txBody>
      </p:sp>
    </p:spTree>
    <p:extLst>
      <p:ext uri="{BB962C8B-B14F-4D97-AF65-F5344CB8AC3E}">
        <p14:creationId xmlns:p14="http://schemas.microsoft.com/office/powerpoint/2010/main" val="175888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7E49-97B1-83DE-30E8-C14A49570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734" y="214685"/>
            <a:ext cx="3383280" cy="1206216"/>
          </a:xfrm>
        </p:spPr>
        <p:txBody>
          <a:bodyPr/>
          <a:lstStyle/>
          <a:p>
            <a:r>
              <a:rPr lang="en-GB" sz="4800">
                <a:latin typeface="Fredoka One" panose="02000000000000000000" pitchFamily="2" charset="0"/>
              </a:rPr>
              <a:t>Questions to answer: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D6048-589D-B9C2-A94D-38A296B34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6734" y="1418616"/>
            <a:ext cx="3709592" cy="50727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Where is </a:t>
            </a:r>
            <a:r>
              <a:rPr lang="en-GB" err="1">
                <a:latin typeface="Fredoka One"/>
              </a:rPr>
              <a:t>Okunoshima</a:t>
            </a:r>
            <a:r>
              <a:rPr lang="en-GB">
                <a:latin typeface="Fredoka One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What characteristics do rabbits have that help them avoid predators? </a:t>
            </a:r>
            <a:endParaRPr lang="en-GB">
              <a:latin typeface="Fredoka One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How many rabbits are estimated to be on the island today? </a:t>
            </a:r>
            <a:endParaRPr lang="en-GB">
              <a:latin typeface="Fredoka One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What are the two theories of how the rabbits managed to get on the island?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Why is </a:t>
            </a:r>
            <a:r>
              <a:rPr lang="en-GB" err="1">
                <a:latin typeface="Fredoka One"/>
              </a:rPr>
              <a:t>Okunoshima</a:t>
            </a:r>
            <a:r>
              <a:rPr lang="en-GB">
                <a:latin typeface="Fredoka One"/>
              </a:rPr>
              <a:t> the ideal place for the rabbits (what is and is not present there)?</a:t>
            </a:r>
          </a:p>
          <a:p>
            <a:pPr marL="342900" indent="-342900">
              <a:buFont typeface="+mj-lt"/>
              <a:buAutoNum type="arabicPeriod"/>
            </a:pPr>
            <a:r>
              <a:rPr lang="en-GB">
                <a:latin typeface="Fredoka One"/>
              </a:rPr>
              <a:t> Do you think tourism is good for </a:t>
            </a:r>
            <a:r>
              <a:rPr lang="en-GB" err="1">
                <a:latin typeface="Fredoka One"/>
              </a:rPr>
              <a:t>Okunoshima</a:t>
            </a:r>
            <a:r>
              <a:rPr lang="en-GB">
                <a:latin typeface="Fredoka One"/>
              </a:rPr>
              <a:t>? </a:t>
            </a:r>
          </a:p>
        </p:txBody>
      </p:sp>
      <p:pic>
        <p:nvPicPr>
          <p:cNvPr id="5" name="Online Media 4" title="Why is this island chock full of rabbits? 🐇🐇🐇 - BBC">
            <a:hlinkClick r:id="" action="ppaction://media"/>
            <a:extLst>
              <a:ext uri="{FF2B5EF4-FFF2-40B4-BE49-F238E27FC236}">
                <a16:creationId xmlns:a16="http://schemas.microsoft.com/office/drawing/2014/main" id="{EF4304D0-770A-CC0F-0715-54C91FF836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490" y="125901"/>
            <a:ext cx="7124369" cy="65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951F-311C-A0CB-5F13-2174B440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edoka One"/>
                <a:cs typeface="Calibri Light"/>
              </a:rPr>
              <a:t>What are we learning today?</a:t>
            </a:r>
            <a:endParaRPr lang="en-US">
              <a:latin typeface="Fredoka One"/>
            </a:endParaRPr>
          </a:p>
        </p:txBody>
      </p: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0E08CA30-8880-978D-107F-9A86D11BB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516533"/>
              </p:ext>
            </p:extLst>
          </p:nvPr>
        </p:nvGraphicFramePr>
        <p:xfrm>
          <a:off x="843543" y="2197217"/>
          <a:ext cx="10753725" cy="376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88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BAE0B-DD72-4094-8934-3B46A9142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3B76-287B-4B07-D07C-C603292C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777" y="2639122"/>
            <a:ext cx="7111691" cy="15843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>
                <a:solidFill>
                  <a:schemeClr val="tx1"/>
                </a:solidFill>
                <a:latin typeface="Fredoka One"/>
              </a:rPr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20180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BAE0B-DD72-4094-8934-3B46A9142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03B76-287B-4B07-D07C-C603292C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777" y="2639122"/>
            <a:ext cx="7111691" cy="15843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9600">
                <a:solidFill>
                  <a:schemeClr val="tx1"/>
                </a:solidFill>
                <a:highlight>
                  <a:srgbClr val="FFFF00"/>
                </a:highlight>
                <a:latin typeface="Fredoka One"/>
              </a:rPr>
              <a:t>Bio</a:t>
            </a:r>
            <a:r>
              <a:rPr lang="en-US" sz="9600">
                <a:solidFill>
                  <a:schemeClr val="tx1"/>
                </a:solidFill>
                <a:highlight>
                  <a:srgbClr val="C0C0C0"/>
                </a:highlight>
                <a:latin typeface="Fredoka One"/>
              </a:rPr>
              <a:t>diversity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48CACDD7-C494-68CD-8BEC-B092374B6BDD}"/>
              </a:ext>
            </a:extLst>
          </p:cNvPr>
          <p:cNvSpPr/>
          <p:nvPr/>
        </p:nvSpPr>
        <p:spPr>
          <a:xfrm>
            <a:off x="3554800" y="1820871"/>
            <a:ext cx="484909" cy="978477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A995DA8-10B4-5A46-29F6-78D0DE26C6AA}"/>
              </a:ext>
            </a:extLst>
          </p:cNvPr>
          <p:cNvSpPr/>
          <p:nvPr/>
        </p:nvSpPr>
        <p:spPr>
          <a:xfrm>
            <a:off x="7048849" y="1783700"/>
            <a:ext cx="484909" cy="978477"/>
          </a:xfrm>
          <a:prstGeom prst="upArrow">
            <a:avLst/>
          </a:pr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2F537-109F-E7ED-39D4-79F40657BC01}"/>
              </a:ext>
            </a:extLst>
          </p:cNvPr>
          <p:cNvSpPr txBox="1"/>
          <p:nvPr/>
        </p:nvSpPr>
        <p:spPr>
          <a:xfrm>
            <a:off x="2082194" y="856405"/>
            <a:ext cx="3429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Fredoka One"/>
                <a:cs typeface="Calibri Light"/>
              </a:rPr>
              <a:t>'Bio' is short for 'biological'. Biology relates to </a:t>
            </a:r>
            <a:r>
              <a:rPr lang="en-US">
                <a:highlight>
                  <a:srgbClr val="FFFF00"/>
                </a:highlight>
                <a:latin typeface="Fredoka One"/>
                <a:cs typeface="Calibri Light"/>
              </a:rPr>
              <a:t>all living things</a:t>
            </a:r>
            <a:endParaRPr lang="en-US">
              <a:highlight>
                <a:srgbClr val="FFFF00"/>
              </a:highlight>
              <a:latin typeface="Fredoka On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22E630-2910-3BB4-3B2D-BFDF45A5565E}"/>
              </a:ext>
            </a:extLst>
          </p:cNvPr>
          <p:cNvSpPr txBox="1"/>
          <p:nvPr/>
        </p:nvSpPr>
        <p:spPr>
          <a:xfrm>
            <a:off x="5576243" y="744893"/>
            <a:ext cx="34290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Fredoka One"/>
                <a:cs typeface="Calibri Light"/>
              </a:rPr>
              <a:t>Diversity relates to how much something is </a:t>
            </a:r>
            <a:r>
              <a:rPr lang="en-US" sz="1600">
                <a:highlight>
                  <a:srgbClr val="FFFF00"/>
                </a:highlight>
                <a:latin typeface="Fredoka One"/>
                <a:cs typeface="Calibri Light"/>
              </a:rPr>
              <a:t>composed of different elements</a:t>
            </a:r>
            <a:r>
              <a:rPr lang="en-US" sz="1600">
                <a:latin typeface="Fredoka One"/>
                <a:cs typeface="Calibri Light"/>
              </a:rPr>
              <a:t>: humans and nonhumans</a:t>
            </a:r>
          </a:p>
        </p:txBody>
      </p:sp>
    </p:spTree>
    <p:extLst>
      <p:ext uri="{BB962C8B-B14F-4D97-AF65-F5344CB8AC3E}">
        <p14:creationId xmlns:p14="http://schemas.microsoft.com/office/powerpoint/2010/main" val="16192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F538-5425-E2D3-3570-0E687CCB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57" y="44191"/>
            <a:ext cx="10772775" cy="859028"/>
          </a:xfrm>
        </p:spPr>
        <p:txBody>
          <a:bodyPr/>
          <a:lstStyle/>
          <a:p>
            <a:r>
              <a:rPr lang="en-GB">
                <a:latin typeface="Fredoka One" panose="02000000000000000000" pitchFamily="2" charset="0"/>
                <a:cs typeface="Calibri Light"/>
              </a:rPr>
              <a:t>The world's biomes</a:t>
            </a:r>
            <a:endParaRPr lang="en-GB">
              <a:latin typeface="Fredoka One" panose="02000000000000000000" pitchFamily="2" charset="0"/>
            </a:endParaRPr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828C98E8-B384-99CE-EB6C-D146B43AF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" y="822171"/>
            <a:ext cx="12193858" cy="60592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C40891-46DA-7E63-CA08-490154745E11}"/>
              </a:ext>
            </a:extLst>
          </p:cNvPr>
          <p:cNvSpPr/>
          <p:nvPr/>
        </p:nvSpPr>
        <p:spPr>
          <a:xfrm>
            <a:off x="9821138" y="3084366"/>
            <a:ext cx="2199409" cy="108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Fredoka One"/>
                <a:cs typeface="Calibri Light"/>
              </a:rPr>
              <a:t>What animals might be present in each of the world's biomes?</a:t>
            </a:r>
            <a:endParaRPr lang="en-US" sz="1600">
              <a:latin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5103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98A47-B4BD-7DD4-AFBE-5DF56847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7" y="118533"/>
            <a:ext cx="10755457" cy="56715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Fredoka One"/>
                <a:cs typeface="Calibri Light"/>
              </a:rPr>
              <a:t>The world's biodiversity hotspots</a:t>
            </a:r>
            <a:endParaRPr lang="en-US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48DFD57F-B02B-5A2E-BE63-103C3E4C4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701" y="681272"/>
            <a:ext cx="12786054" cy="62534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CE1D60-DC1F-6CB8-72C2-FD36546EF22B}"/>
              </a:ext>
            </a:extLst>
          </p:cNvPr>
          <p:cNvSpPr/>
          <p:nvPr/>
        </p:nvSpPr>
        <p:spPr>
          <a:xfrm>
            <a:off x="9429369" y="631522"/>
            <a:ext cx="2518316" cy="2406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highlight>
                  <a:srgbClr val="FFFF00"/>
                </a:highlight>
                <a:latin typeface="Fredoka One"/>
                <a:cs typeface="Calibri Light"/>
              </a:rPr>
              <a:t>Endemic species</a:t>
            </a:r>
            <a:r>
              <a:rPr lang="en-US">
                <a:solidFill>
                  <a:schemeClr val="tx1"/>
                </a:solidFill>
                <a:latin typeface="Fredoka One"/>
                <a:cs typeface="Calibri Light"/>
              </a:rPr>
              <a:t> can be found in hotspots – a hotspot must have at least 1,500 species of endemic plants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B2A8C3-573C-C26A-982B-D1D80E81FA2C}"/>
              </a:ext>
            </a:extLst>
          </p:cNvPr>
          <p:cNvSpPr/>
          <p:nvPr/>
        </p:nvSpPr>
        <p:spPr>
          <a:xfrm>
            <a:off x="-102389" y="5275119"/>
            <a:ext cx="2518316" cy="1319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Fredoka One"/>
                <a:cs typeface="Calibri Light"/>
              </a:rPr>
              <a:t>Hotspots must also have lost 70% of their </a:t>
            </a:r>
            <a:r>
              <a:rPr lang="en-US">
                <a:solidFill>
                  <a:schemeClr val="tx1"/>
                </a:solidFill>
                <a:highlight>
                  <a:srgbClr val="FFFF00"/>
                </a:highlight>
                <a:latin typeface="Fredoka One"/>
                <a:cs typeface="Calibri Light"/>
              </a:rPr>
              <a:t>original area</a:t>
            </a:r>
          </a:p>
        </p:txBody>
      </p:sp>
    </p:spTree>
    <p:extLst>
      <p:ext uri="{BB962C8B-B14F-4D97-AF65-F5344CB8AC3E}">
        <p14:creationId xmlns:p14="http://schemas.microsoft.com/office/powerpoint/2010/main" val="37753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6B318C-A1E7-4DC5-8019-A0E8BDA10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E6B69-2FAD-1776-8632-4304C2A3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674" y="1258623"/>
            <a:ext cx="3467051" cy="33528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3600">
                <a:solidFill>
                  <a:srgbClr val="FFFFFF"/>
                </a:solidFill>
                <a:latin typeface="Fredoka One" panose="02000000000000000000" pitchFamily="2" charset="0"/>
              </a:rPr>
              <a:t>Understanding</a:t>
            </a:r>
            <a:r>
              <a:rPr lang="en-US" sz="4800">
                <a:solidFill>
                  <a:srgbClr val="FFFFFF"/>
                </a:solidFill>
                <a:latin typeface="Fredoka One" panose="02000000000000000000" pitchFamily="2" charset="0"/>
              </a:rPr>
              <a:t> </a:t>
            </a:r>
            <a:r>
              <a:rPr lang="en-US" sz="7200">
                <a:solidFill>
                  <a:srgbClr val="FFFFFF"/>
                </a:solidFill>
                <a:latin typeface="Fredoka One" panose="02000000000000000000" pitchFamily="2" charset="0"/>
              </a:rPr>
              <a:t>trophic levels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570D7-BD7F-4DA7-8346-72C97E67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DCA17A4-5E8C-4EA4-9783-2B4A15A9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96" y="629265"/>
            <a:ext cx="5973552" cy="5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2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0">
            <a:extLst>
              <a:ext uri="{FF2B5EF4-FFF2-40B4-BE49-F238E27FC236}">
                <a16:creationId xmlns:a16="http://schemas.microsoft.com/office/drawing/2014/main" id="{E76B318C-A1E7-4DC5-8019-A0E8BDA10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67972-6EA9-68E5-1B5D-19668FBF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63" y="2345635"/>
            <a:ext cx="3570931" cy="181738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4800">
                <a:latin typeface="Fredoka One" panose="02000000000000000000" pitchFamily="2" charset="0"/>
              </a:rPr>
              <a:t>Everything in nature is </a:t>
            </a:r>
            <a:r>
              <a:rPr lang="en-US" sz="3600">
                <a:latin typeface="Fredoka One" panose="02000000000000000000" pitchFamily="2" charset="0"/>
              </a:rPr>
              <a:t>interconnected</a:t>
            </a:r>
            <a:endParaRPr lang="en-US" sz="4800">
              <a:latin typeface="Fredoka One" panose="02000000000000000000" pitchFamily="2" charset="0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2F3CC7B-6E76-4D28-8442-A14019627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ience food web concept 614106 Vector Art at Vecteezy">
            <a:extLst>
              <a:ext uri="{FF2B5EF4-FFF2-40B4-BE49-F238E27FC236}">
                <a16:creationId xmlns:a16="http://schemas.microsoft.com/office/drawing/2014/main" id="{B356FC6A-6344-55D9-8FB2-E2215F0D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323" y="172065"/>
            <a:ext cx="6912837" cy="6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21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0">
            <a:extLst>
              <a:ext uri="{FF2B5EF4-FFF2-40B4-BE49-F238E27FC236}">
                <a16:creationId xmlns:a16="http://schemas.microsoft.com/office/drawing/2014/main" id="{E76B318C-A1E7-4DC5-8019-A0E8BDA10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67972-6EA9-68E5-1B5D-19668FBF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82" y="3426083"/>
            <a:ext cx="4241945" cy="181738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latin typeface="Fredoka One" panose="02000000000000000000" pitchFamily="2" charset="0"/>
              </a:rPr>
              <a:t>What happens when we lose a species?</a:t>
            </a: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2F3CC7B-6E76-4D28-8442-A14019627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ience food web concept 614106 Vector Art at Vecteezy">
            <a:extLst>
              <a:ext uri="{FF2B5EF4-FFF2-40B4-BE49-F238E27FC236}">
                <a16:creationId xmlns:a16="http://schemas.microsoft.com/office/drawing/2014/main" id="{B356FC6A-6344-55D9-8FB2-E2215F0D8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323" y="172065"/>
            <a:ext cx="6912837" cy="63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751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5BC4F39845D47B5370951D0970CA2" ma:contentTypeVersion="2" ma:contentTypeDescription="Create a new document." ma:contentTypeScope="" ma:versionID="79db4100240df894d6ad20ca21d2fb65">
  <xsd:schema xmlns:xsd="http://www.w3.org/2001/XMLSchema" xmlns:xs="http://www.w3.org/2001/XMLSchema" xmlns:p="http://schemas.microsoft.com/office/2006/metadata/properties" xmlns:ns3="ec43497f-d029-4d34-a78b-9aa05495befb" targetNamespace="http://schemas.microsoft.com/office/2006/metadata/properties" ma:root="true" ma:fieldsID="bedaef335306f8d15c68cf83220977ad" ns3:_="">
    <xsd:import namespace="ec43497f-d029-4d34-a78b-9aa05495be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3497f-d029-4d34-a78b-9aa05495b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1F98DE4-31DF-4BAA-8607-99C306C7D36E}">
  <ds:schemaRefs>
    <ds:schemaRef ds:uri="ec43497f-d029-4d34-a78b-9aa05495be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9B8B58-74BB-4F72-9D72-DECFD1C138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1CA2C1-32AF-4F10-953B-EB73EDC6E544}">
  <ds:schemaRefs>
    <ds:schemaRef ds:uri="ec43497f-d029-4d34-a78b-9aa05495be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Metropolitan</vt:lpstr>
      <vt:lpstr>Metropolitan</vt:lpstr>
      <vt:lpstr>Biodiversity</vt:lpstr>
      <vt:lpstr>What are we learning today?</vt:lpstr>
      <vt:lpstr>Biodiversity</vt:lpstr>
      <vt:lpstr>Biodiversity</vt:lpstr>
      <vt:lpstr>The world's biomes</vt:lpstr>
      <vt:lpstr>The world's biodiversity hotspots</vt:lpstr>
      <vt:lpstr>Understanding trophic levels</vt:lpstr>
      <vt:lpstr>Everything in nature is interconnected</vt:lpstr>
      <vt:lpstr>What happens when we lose a species?</vt:lpstr>
      <vt:lpstr>This is called a trophic cascade</vt:lpstr>
      <vt:lpstr>PowerPoint Presentation</vt:lpstr>
      <vt:lpstr>How do we value species?</vt:lpstr>
      <vt:lpstr>How do we understand our relationship with non-human animals?</vt:lpstr>
      <vt:lpstr>Questions to answer: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Biodiversity</dc:title>
  <dc:creator>Hannah Harrison</dc:creator>
  <cp:revision>10</cp:revision>
  <dcterms:created xsi:type="dcterms:W3CDTF">2022-08-07T19:03:09Z</dcterms:created>
  <dcterms:modified xsi:type="dcterms:W3CDTF">2022-11-07T14:02:06Z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0x0101003E95BC4F39845D47B5370951D0970CA2</vt:lpwstr>
  </property>
</Properties>
</file>