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9" r:id="rId6"/>
    <p:sldId id="257" r:id="rId7"/>
    <p:sldId id="265" r:id="rId8"/>
    <p:sldId id="258" r:id="rId9"/>
    <p:sldId id="260" r:id="rId10"/>
    <p:sldId id="269" r:id="rId11"/>
    <p:sldId id="268" r:id="rId12"/>
    <p:sldId id="261" r:id="rId13"/>
    <p:sldId id="267" r:id="rId14"/>
    <p:sldId id="26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1D804-0D15-46C7-8365-2E885FD85BC3}" v="689" dt="2023-04-18T10:22:02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Harrison" userId="57b5412e-fd5d-4d9d-adbb-0ced306b7b45" providerId="ADAL" clId="{A961D804-0D15-46C7-8365-2E885FD85BC3}"/>
    <pc:docChg chg="undo custSel addSld delSld modSld sldOrd">
      <pc:chgData name="Hannah Harrison" userId="57b5412e-fd5d-4d9d-adbb-0ced306b7b45" providerId="ADAL" clId="{A961D804-0D15-46C7-8365-2E885FD85BC3}" dt="2023-04-18T10:22:07.590" v="745" actId="14100"/>
      <pc:docMkLst>
        <pc:docMk/>
      </pc:docMkLst>
      <pc:sldChg chg="addSp modSp modAnim">
        <pc:chgData name="Hannah Harrison" userId="57b5412e-fd5d-4d9d-adbb-0ced306b7b45" providerId="ADAL" clId="{A961D804-0D15-46C7-8365-2E885FD85BC3}" dt="2023-04-18T10:01:40.098" v="217"/>
        <pc:sldMkLst>
          <pc:docMk/>
          <pc:sldMk cId="1597428204" sldId="260"/>
        </pc:sldMkLst>
        <pc:spChg chg="mod">
          <ac:chgData name="Hannah Harrison" userId="57b5412e-fd5d-4d9d-adbb-0ced306b7b45" providerId="ADAL" clId="{A961D804-0D15-46C7-8365-2E885FD85BC3}" dt="2023-04-18T10:01:26.489" v="214" actId="164"/>
          <ac:spMkLst>
            <pc:docMk/>
            <pc:sldMk cId="1597428204" sldId="260"/>
            <ac:spMk id="8" creationId="{A1E51A1A-4866-F25F-1C88-FBBF96B1C25E}"/>
          </ac:spMkLst>
        </pc:spChg>
        <pc:spChg chg="mod">
          <ac:chgData name="Hannah Harrison" userId="57b5412e-fd5d-4d9d-adbb-0ced306b7b45" providerId="ADAL" clId="{A961D804-0D15-46C7-8365-2E885FD85BC3}" dt="2023-04-18T10:01:37.951" v="216" actId="164"/>
          <ac:spMkLst>
            <pc:docMk/>
            <pc:sldMk cId="1597428204" sldId="260"/>
            <ac:spMk id="9" creationId="{55DF8E10-CF18-9275-8855-CB977F2A2C9E}"/>
          </ac:spMkLst>
        </pc:spChg>
        <pc:spChg chg="mod">
          <ac:chgData name="Hannah Harrison" userId="57b5412e-fd5d-4d9d-adbb-0ced306b7b45" providerId="ADAL" clId="{A961D804-0D15-46C7-8365-2E885FD85BC3}" dt="2023-04-18T10:01:26.489" v="214" actId="164"/>
          <ac:spMkLst>
            <pc:docMk/>
            <pc:sldMk cId="1597428204" sldId="260"/>
            <ac:spMk id="11" creationId="{06DA832E-4CDF-2077-66D9-C89B0B35EDDD}"/>
          </ac:spMkLst>
        </pc:spChg>
        <pc:spChg chg="mod">
          <ac:chgData name="Hannah Harrison" userId="57b5412e-fd5d-4d9d-adbb-0ced306b7b45" providerId="ADAL" clId="{A961D804-0D15-46C7-8365-2E885FD85BC3}" dt="2023-04-18T10:01:37.951" v="216" actId="164"/>
          <ac:spMkLst>
            <pc:docMk/>
            <pc:sldMk cId="1597428204" sldId="260"/>
            <ac:spMk id="13" creationId="{738E9E6A-D2ED-3D1B-10BB-15F73247D357}"/>
          </ac:spMkLst>
        </pc:spChg>
        <pc:grpChg chg="add mod">
          <ac:chgData name="Hannah Harrison" userId="57b5412e-fd5d-4d9d-adbb-0ced306b7b45" providerId="ADAL" clId="{A961D804-0D15-46C7-8365-2E885FD85BC3}" dt="2023-04-18T10:01:26.489" v="214" actId="164"/>
          <ac:grpSpMkLst>
            <pc:docMk/>
            <pc:sldMk cId="1597428204" sldId="260"/>
            <ac:grpSpMk id="14" creationId="{65E6CF0F-5605-799C-3A89-8E9003ED8E69}"/>
          </ac:grpSpMkLst>
        </pc:grpChg>
        <pc:grpChg chg="add mod">
          <ac:chgData name="Hannah Harrison" userId="57b5412e-fd5d-4d9d-adbb-0ced306b7b45" providerId="ADAL" clId="{A961D804-0D15-46C7-8365-2E885FD85BC3}" dt="2023-04-18T10:01:37.951" v="216" actId="164"/>
          <ac:grpSpMkLst>
            <pc:docMk/>
            <pc:sldMk cId="1597428204" sldId="260"/>
            <ac:grpSpMk id="15" creationId="{62465924-E59C-8CF3-4435-1B7316AC435B}"/>
          </ac:grpSpMkLst>
        </pc:grpChg>
      </pc:sldChg>
      <pc:sldChg chg="modSp mod modAnim">
        <pc:chgData name="Hannah Harrison" userId="57b5412e-fd5d-4d9d-adbb-0ced306b7b45" providerId="ADAL" clId="{A961D804-0D15-46C7-8365-2E885FD85BC3}" dt="2023-04-18T10:10:34.744" v="315" actId="20577"/>
        <pc:sldMkLst>
          <pc:docMk/>
          <pc:sldMk cId="2905837070" sldId="261"/>
        </pc:sldMkLst>
        <pc:spChg chg="mod">
          <ac:chgData name="Hannah Harrison" userId="57b5412e-fd5d-4d9d-adbb-0ced306b7b45" providerId="ADAL" clId="{A961D804-0D15-46C7-8365-2E885FD85BC3}" dt="2023-04-18T10:10:34.744" v="315" actId="20577"/>
          <ac:spMkLst>
            <pc:docMk/>
            <pc:sldMk cId="2905837070" sldId="261"/>
            <ac:spMk id="6" creationId="{4CAB8ABC-AB39-4A89-633F-FB21676E0356}"/>
          </ac:spMkLst>
        </pc:spChg>
      </pc:sldChg>
      <pc:sldChg chg="ord">
        <pc:chgData name="Hannah Harrison" userId="57b5412e-fd5d-4d9d-adbb-0ced306b7b45" providerId="ADAL" clId="{A961D804-0D15-46C7-8365-2E885FD85BC3}" dt="2023-04-18T09:48:11.191" v="20"/>
        <pc:sldMkLst>
          <pc:docMk/>
          <pc:sldMk cId="2156430388" sldId="263"/>
        </pc:sldMkLst>
      </pc:sldChg>
      <pc:sldChg chg="del">
        <pc:chgData name="Hannah Harrison" userId="57b5412e-fd5d-4d9d-adbb-0ced306b7b45" providerId="ADAL" clId="{A961D804-0D15-46C7-8365-2E885FD85BC3}" dt="2023-04-18T10:01:00.969" v="213" actId="47"/>
        <pc:sldMkLst>
          <pc:docMk/>
          <pc:sldMk cId="1825167716" sldId="264"/>
        </pc:sldMkLst>
      </pc:sldChg>
      <pc:sldChg chg="addSp delSp modSp new mod setBg setClrOvrMap">
        <pc:chgData name="Hannah Harrison" userId="57b5412e-fd5d-4d9d-adbb-0ced306b7b45" providerId="ADAL" clId="{A961D804-0D15-46C7-8365-2E885FD85BC3}" dt="2023-04-18T09:21:49.464" v="10" actId="1076"/>
        <pc:sldMkLst>
          <pc:docMk/>
          <pc:sldMk cId="469839824" sldId="265"/>
        </pc:sldMkLst>
        <pc:spChg chg="del mod">
          <ac:chgData name="Hannah Harrison" userId="57b5412e-fd5d-4d9d-adbb-0ced306b7b45" providerId="ADAL" clId="{A961D804-0D15-46C7-8365-2E885FD85BC3}" dt="2023-04-18T09:21:43.667" v="7" actId="478"/>
          <ac:spMkLst>
            <pc:docMk/>
            <pc:sldMk cId="469839824" sldId="265"/>
            <ac:spMk id="2" creationId="{15FD2215-30A1-5D7A-BD00-48AC77FE4AE4}"/>
          </ac:spMkLst>
        </pc:spChg>
        <pc:spChg chg="del">
          <ac:chgData name="Hannah Harrison" userId="57b5412e-fd5d-4d9d-adbb-0ced306b7b45" providerId="ADAL" clId="{A961D804-0D15-46C7-8365-2E885FD85BC3}" dt="2023-04-18T09:21:23.670" v="1" actId="478"/>
          <ac:spMkLst>
            <pc:docMk/>
            <pc:sldMk cId="469839824" sldId="265"/>
            <ac:spMk id="3" creationId="{E3753FB2-3211-5E67-1925-392E51E8D2AB}"/>
          </ac:spMkLst>
        </pc:spChg>
        <pc:spChg chg="add del">
          <ac:chgData name="Hannah Harrison" userId="57b5412e-fd5d-4d9d-adbb-0ced306b7b45" providerId="ADAL" clId="{A961D804-0D15-46C7-8365-2E885FD85BC3}" dt="2023-04-18T09:21:36.269" v="6" actId="26606"/>
          <ac:spMkLst>
            <pc:docMk/>
            <pc:sldMk cId="469839824" sldId="265"/>
            <ac:spMk id="4103" creationId="{CD333CBE-B699-4E3B-9F45-C045F773434F}"/>
          </ac:spMkLst>
        </pc:spChg>
        <pc:spChg chg="add del">
          <ac:chgData name="Hannah Harrison" userId="57b5412e-fd5d-4d9d-adbb-0ced306b7b45" providerId="ADAL" clId="{A961D804-0D15-46C7-8365-2E885FD85BC3}" dt="2023-04-18T09:21:36.269" v="6" actId="26606"/>
          <ac:spMkLst>
            <pc:docMk/>
            <pc:sldMk cId="469839824" sldId="265"/>
            <ac:spMk id="4105" creationId="{C6EDEBB9-8437-4875-ABEA-0AEDE2C90D72}"/>
          </ac:spMkLst>
        </pc:spChg>
        <pc:picChg chg="add mod">
          <ac:chgData name="Hannah Harrison" userId="57b5412e-fd5d-4d9d-adbb-0ced306b7b45" providerId="ADAL" clId="{A961D804-0D15-46C7-8365-2E885FD85BC3}" dt="2023-04-18T09:21:49.464" v="10" actId="1076"/>
          <ac:picMkLst>
            <pc:docMk/>
            <pc:sldMk cId="469839824" sldId="265"/>
            <ac:picMk id="4098" creationId="{0623EB26-D9B1-617C-9217-8C6FF9E89F3F}"/>
          </ac:picMkLst>
        </pc:picChg>
      </pc:sldChg>
      <pc:sldChg chg="addSp delSp modSp new mod">
        <pc:chgData name="Hannah Harrison" userId="57b5412e-fd5d-4d9d-adbb-0ced306b7b45" providerId="ADAL" clId="{A961D804-0D15-46C7-8365-2E885FD85BC3}" dt="2023-04-18T10:00:54.748" v="212" actId="1076"/>
        <pc:sldMkLst>
          <pc:docMk/>
          <pc:sldMk cId="1520923121" sldId="266"/>
        </pc:sldMkLst>
        <pc:spChg chg="del">
          <ac:chgData name="Hannah Harrison" userId="57b5412e-fd5d-4d9d-adbb-0ced306b7b45" providerId="ADAL" clId="{A961D804-0D15-46C7-8365-2E885FD85BC3}" dt="2023-04-18T09:48:20.502" v="21" actId="478"/>
          <ac:spMkLst>
            <pc:docMk/>
            <pc:sldMk cId="1520923121" sldId="266"/>
            <ac:spMk id="2" creationId="{74DF9328-8666-6947-0CBD-7D3C5296DFE6}"/>
          </ac:spMkLst>
        </pc:spChg>
        <pc:spChg chg="del">
          <ac:chgData name="Hannah Harrison" userId="57b5412e-fd5d-4d9d-adbb-0ced306b7b45" providerId="ADAL" clId="{A961D804-0D15-46C7-8365-2E885FD85BC3}" dt="2023-04-18T09:48:22.208" v="22" actId="478"/>
          <ac:spMkLst>
            <pc:docMk/>
            <pc:sldMk cId="1520923121" sldId="266"/>
            <ac:spMk id="3" creationId="{8E8A2D9E-CE5A-4150-6779-80D3462349CB}"/>
          </ac:spMkLst>
        </pc:spChg>
        <pc:graphicFrameChg chg="add mod modGraphic">
          <ac:chgData name="Hannah Harrison" userId="57b5412e-fd5d-4d9d-adbb-0ced306b7b45" providerId="ADAL" clId="{A961D804-0D15-46C7-8365-2E885FD85BC3}" dt="2023-04-18T10:00:54.748" v="212" actId="1076"/>
          <ac:graphicFrameMkLst>
            <pc:docMk/>
            <pc:sldMk cId="1520923121" sldId="266"/>
            <ac:graphicFrameMk id="4" creationId="{6B639E2F-80ED-43A8-0283-4D30A042AFD5}"/>
          </ac:graphicFrameMkLst>
        </pc:graphicFrameChg>
      </pc:sldChg>
      <pc:sldChg chg="addSp modSp new mod ord modAnim">
        <pc:chgData name="Hannah Harrison" userId="57b5412e-fd5d-4d9d-adbb-0ced306b7b45" providerId="ADAL" clId="{A961D804-0D15-46C7-8365-2E885FD85BC3}" dt="2023-04-18T09:47:21.086" v="18"/>
        <pc:sldMkLst>
          <pc:docMk/>
          <pc:sldMk cId="1465602798" sldId="267"/>
        </pc:sldMkLst>
        <pc:picChg chg="add mod">
          <ac:chgData name="Hannah Harrison" userId="57b5412e-fd5d-4d9d-adbb-0ced306b7b45" providerId="ADAL" clId="{A961D804-0D15-46C7-8365-2E885FD85BC3}" dt="2023-04-18T09:40:57.758" v="16" actId="1076"/>
          <ac:picMkLst>
            <pc:docMk/>
            <pc:sldMk cId="1465602798" sldId="267"/>
            <ac:picMk id="2" creationId="{A936B58B-400E-C5D4-A81E-9D1FBD712C31}"/>
          </ac:picMkLst>
        </pc:picChg>
      </pc:sldChg>
      <pc:sldChg chg="modSp new del mod">
        <pc:chgData name="Hannah Harrison" userId="57b5412e-fd5d-4d9d-adbb-0ced306b7b45" providerId="ADAL" clId="{A961D804-0D15-46C7-8365-2E885FD85BC3}" dt="2023-04-18T10:15:13.902" v="337" actId="47"/>
        <pc:sldMkLst>
          <pc:docMk/>
          <pc:sldMk cId="209804691" sldId="268"/>
        </pc:sldMkLst>
        <pc:spChg chg="mod">
          <ac:chgData name="Hannah Harrison" userId="57b5412e-fd5d-4d9d-adbb-0ced306b7b45" providerId="ADAL" clId="{A961D804-0D15-46C7-8365-2E885FD85BC3}" dt="2023-04-18T10:14:48.567" v="336" actId="2711"/>
          <ac:spMkLst>
            <pc:docMk/>
            <pc:sldMk cId="209804691" sldId="268"/>
            <ac:spMk id="2" creationId="{40759AC9-AA28-C6C5-0264-DE263280E4C1}"/>
          </ac:spMkLst>
        </pc:spChg>
      </pc:sldChg>
      <pc:sldChg chg="addSp delSp modSp new mod modAnim">
        <pc:chgData name="Hannah Harrison" userId="57b5412e-fd5d-4d9d-adbb-0ced306b7b45" providerId="ADAL" clId="{A961D804-0D15-46C7-8365-2E885FD85BC3}" dt="2023-04-18T10:22:07.590" v="745" actId="14100"/>
        <pc:sldMkLst>
          <pc:docMk/>
          <pc:sldMk cId="2461620620" sldId="268"/>
        </pc:sldMkLst>
        <pc:spChg chg="mod">
          <ac:chgData name="Hannah Harrison" userId="57b5412e-fd5d-4d9d-adbb-0ced306b7b45" providerId="ADAL" clId="{A961D804-0D15-46C7-8365-2E885FD85BC3}" dt="2023-04-18T10:15:40.220" v="341" actId="1076"/>
          <ac:spMkLst>
            <pc:docMk/>
            <pc:sldMk cId="2461620620" sldId="268"/>
            <ac:spMk id="3" creationId="{56D9FA11-9E26-E2F6-A018-0A7ABE56A95A}"/>
          </ac:spMkLst>
        </pc:spChg>
        <pc:grpChg chg="add del mod">
          <ac:chgData name="Hannah Harrison" userId="57b5412e-fd5d-4d9d-adbb-0ced306b7b45" providerId="ADAL" clId="{A961D804-0D15-46C7-8365-2E885FD85BC3}" dt="2023-04-18T10:18:27.755" v="348" actId="478"/>
          <ac:grpSpMkLst>
            <pc:docMk/>
            <pc:sldMk cId="2461620620" sldId="268"/>
            <ac:grpSpMk id="2" creationId="{0300AE78-7C42-8060-D048-5FEAAC5FD4E6}"/>
          </ac:grpSpMkLst>
        </pc:grpChg>
        <pc:graphicFrameChg chg="add mod modGraphic">
          <ac:chgData name="Hannah Harrison" userId="57b5412e-fd5d-4d9d-adbb-0ced306b7b45" providerId="ADAL" clId="{A961D804-0D15-46C7-8365-2E885FD85BC3}" dt="2023-04-18T10:22:07.590" v="745" actId="14100"/>
          <ac:graphicFrameMkLst>
            <pc:docMk/>
            <pc:sldMk cId="2461620620" sldId="268"/>
            <ac:graphicFrameMk id="6" creationId="{A158E0B9-CF19-3214-94E8-4E9F877D520D}"/>
          </ac:graphicFrameMkLst>
        </pc:graphicFrameChg>
        <pc:picChg chg="mod">
          <ac:chgData name="Hannah Harrison" userId="57b5412e-fd5d-4d9d-adbb-0ced306b7b45" providerId="ADAL" clId="{A961D804-0D15-46C7-8365-2E885FD85BC3}" dt="2023-04-18T10:15:40.220" v="341" actId="1076"/>
          <ac:picMkLst>
            <pc:docMk/>
            <pc:sldMk cId="2461620620" sldId="268"/>
            <ac:picMk id="4" creationId="{4EF92D65-FD8C-0F2A-46BD-E130E7DC60D5}"/>
          </ac:picMkLst>
        </pc:picChg>
        <pc:picChg chg="add mod">
          <ac:chgData name="Hannah Harrison" userId="57b5412e-fd5d-4d9d-adbb-0ced306b7b45" providerId="ADAL" clId="{A961D804-0D15-46C7-8365-2E885FD85BC3}" dt="2023-04-18T10:18:54.954" v="355" actId="1076"/>
          <ac:picMkLst>
            <pc:docMk/>
            <pc:sldMk cId="2461620620" sldId="268"/>
            <ac:picMk id="5" creationId="{AE1D273A-7FF6-1303-E4A1-F252927245D1}"/>
          </ac:picMkLst>
        </pc:picChg>
      </pc:sldChg>
      <pc:sldChg chg="addSp delSp modSp new">
        <pc:chgData name="Hannah Harrison" userId="57b5412e-fd5d-4d9d-adbb-0ced306b7b45" providerId="ADAL" clId="{A961D804-0D15-46C7-8365-2E885FD85BC3}" dt="2023-04-18T10:18:24.319" v="347" actId="478"/>
        <pc:sldMkLst>
          <pc:docMk/>
          <pc:sldMk cId="2364838031" sldId="269"/>
        </pc:sldMkLst>
        <pc:spChg chg="mod">
          <ac:chgData name="Hannah Harrison" userId="57b5412e-fd5d-4d9d-adbb-0ced306b7b45" providerId="ADAL" clId="{A961D804-0D15-46C7-8365-2E885FD85BC3}" dt="2023-04-18T10:18:24.319" v="347" actId="478"/>
          <ac:spMkLst>
            <pc:docMk/>
            <pc:sldMk cId="2364838031" sldId="269"/>
            <ac:spMk id="5" creationId="{354B1000-1E73-B22B-334F-CDCA94177030}"/>
          </ac:spMkLst>
        </pc:spChg>
        <pc:grpChg chg="add del mod">
          <ac:chgData name="Hannah Harrison" userId="57b5412e-fd5d-4d9d-adbb-0ced306b7b45" providerId="ADAL" clId="{A961D804-0D15-46C7-8365-2E885FD85BC3}" dt="2023-04-18T10:18:24.319" v="347" actId="478"/>
          <ac:grpSpMkLst>
            <pc:docMk/>
            <pc:sldMk cId="2364838031" sldId="269"/>
            <ac:grpSpMk id="2" creationId="{099861C6-14D6-9E9C-16B3-7DF2D7B3FE72}"/>
          </ac:grpSpMkLst>
        </pc:grpChg>
        <pc:grpChg chg="mod">
          <ac:chgData name="Hannah Harrison" userId="57b5412e-fd5d-4d9d-adbb-0ced306b7b45" providerId="ADAL" clId="{A961D804-0D15-46C7-8365-2E885FD85BC3}" dt="2023-04-18T10:18:24.319" v="347" actId="478"/>
          <ac:grpSpMkLst>
            <pc:docMk/>
            <pc:sldMk cId="2364838031" sldId="269"/>
            <ac:grpSpMk id="3" creationId="{E00025B2-8311-CED8-24B5-7605832F7389}"/>
          </ac:grpSpMkLst>
        </pc:grpChg>
        <pc:picChg chg="del mod">
          <ac:chgData name="Hannah Harrison" userId="57b5412e-fd5d-4d9d-adbb-0ced306b7b45" providerId="ADAL" clId="{A961D804-0D15-46C7-8365-2E885FD85BC3}" dt="2023-04-18T10:18:24.319" v="347" actId="478"/>
          <ac:picMkLst>
            <pc:docMk/>
            <pc:sldMk cId="2364838031" sldId="269"/>
            <ac:picMk id="4" creationId="{3EEE56A8-65C1-19D6-A71D-6C156E9837FF}"/>
          </ac:picMkLst>
        </pc:picChg>
        <pc:picChg chg="mod">
          <ac:chgData name="Hannah Harrison" userId="57b5412e-fd5d-4d9d-adbb-0ced306b7b45" providerId="ADAL" clId="{A961D804-0D15-46C7-8365-2E885FD85BC3}" dt="2023-04-18T10:18:24.319" v="347" actId="478"/>
          <ac:picMkLst>
            <pc:docMk/>
            <pc:sldMk cId="2364838031" sldId="269"/>
            <ac:picMk id="6" creationId="{5832B26F-DB29-15BA-9901-88FCC93173D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6CEC4-DE99-4DE0-8779-D99EAA5A66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88C193-8E1B-44AE-8597-3FA0CAFDDA50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When did the environmental movement begin?</a:t>
          </a:r>
        </a:p>
      </dgm:t>
    </dgm:pt>
    <dgm:pt modelId="{FF6E1E37-5DA4-4CED-8EDB-92A62DBCD7AA}" type="parTrans" cxnId="{2027F66A-919D-4016-94F1-7AF7DCC7EED9}">
      <dgm:prSet/>
      <dgm:spPr/>
      <dgm:t>
        <a:bodyPr/>
        <a:lstStyle/>
        <a:p>
          <a:endParaRPr lang="en-GB"/>
        </a:p>
      </dgm:t>
    </dgm:pt>
    <dgm:pt modelId="{3BCA8C15-F2A6-4C03-AC22-259B9B9A8329}" type="sibTrans" cxnId="{2027F66A-919D-4016-94F1-7AF7DCC7EED9}">
      <dgm:prSet/>
      <dgm:spPr/>
      <dgm:t>
        <a:bodyPr/>
        <a:lstStyle/>
        <a:p>
          <a:endParaRPr lang="en-GB"/>
        </a:p>
      </dgm:t>
    </dgm:pt>
    <dgm:pt modelId="{6C8A63D0-EC9E-4D34-A8BB-BE73BD755812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What events have shaped the environmental movement?</a:t>
          </a:r>
        </a:p>
      </dgm:t>
    </dgm:pt>
    <dgm:pt modelId="{D5318431-2FFA-49D7-96CF-BDA4441885A0}" type="parTrans" cxnId="{B26722D2-4C58-4714-BCE2-A404E6CE8B36}">
      <dgm:prSet/>
      <dgm:spPr/>
      <dgm:t>
        <a:bodyPr/>
        <a:lstStyle/>
        <a:p>
          <a:endParaRPr lang="en-GB"/>
        </a:p>
      </dgm:t>
    </dgm:pt>
    <dgm:pt modelId="{B7EEC1F7-56EB-4794-863B-1B076E843318}" type="sibTrans" cxnId="{B26722D2-4C58-4714-BCE2-A404E6CE8B36}">
      <dgm:prSet/>
      <dgm:spPr/>
      <dgm:t>
        <a:bodyPr/>
        <a:lstStyle/>
        <a:p>
          <a:endParaRPr lang="en-GB"/>
        </a:p>
      </dgm:t>
    </dgm:pt>
    <dgm:pt modelId="{91059ACD-F84C-4FA3-AC02-2EA419C245D3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Why is April an important month for the environmental movement?</a:t>
          </a:r>
        </a:p>
      </dgm:t>
    </dgm:pt>
    <dgm:pt modelId="{138FDDE5-03F6-4D3D-ACE4-4981ADA5C717}" type="parTrans" cxnId="{8E304C0A-1A15-4369-A50E-3397E21B0371}">
      <dgm:prSet/>
      <dgm:spPr/>
      <dgm:t>
        <a:bodyPr/>
        <a:lstStyle/>
        <a:p>
          <a:endParaRPr lang="en-GB"/>
        </a:p>
      </dgm:t>
    </dgm:pt>
    <dgm:pt modelId="{7E3FCBFD-CFDB-4BA6-BE15-99DAD3CD748D}" type="sibTrans" cxnId="{8E304C0A-1A15-4369-A50E-3397E21B0371}">
      <dgm:prSet/>
      <dgm:spPr/>
      <dgm:t>
        <a:bodyPr/>
        <a:lstStyle/>
        <a:p>
          <a:endParaRPr lang="en-GB"/>
        </a:p>
      </dgm:t>
    </dgm:pt>
    <dgm:pt modelId="{66C67DDB-0FD4-433D-838E-9626F062B4B0}" type="pres">
      <dgm:prSet presAssocID="{1056CEC4-DE99-4DE0-8779-D99EAA5A66ED}" presName="linear" presStyleCnt="0">
        <dgm:presLayoutVars>
          <dgm:animLvl val="lvl"/>
          <dgm:resizeHandles val="exact"/>
        </dgm:presLayoutVars>
      </dgm:prSet>
      <dgm:spPr/>
    </dgm:pt>
    <dgm:pt modelId="{1F940773-1BA0-40A8-9672-759412962621}" type="pres">
      <dgm:prSet presAssocID="{1188C193-8E1B-44AE-8597-3FA0CAFDDA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6B8924-7BC5-4F06-8F1B-DB93AAF0AB21}" type="pres">
      <dgm:prSet presAssocID="{3BCA8C15-F2A6-4C03-AC22-259B9B9A8329}" presName="spacer" presStyleCnt="0"/>
      <dgm:spPr/>
    </dgm:pt>
    <dgm:pt modelId="{3368A367-0E9B-4C0F-81FA-22C58C80C8A2}" type="pres">
      <dgm:prSet presAssocID="{91059ACD-F84C-4FA3-AC02-2EA419C245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FB144F-8DE8-4643-950E-6701BC597676}" type="pres">
      <dgm:prSet presAssocID="{7E3FCBFD-CFDB-4BA6-BE15-99DAD3CD748D}" presName="spacer" presStyleCnt="0"/>
      <dgm:spPr/>
    </dgm:pt>
    <dgm:pt modelId="{2D335126-7613-4504-8AC1-70B668A234C6}" type="pres">
      <dgm:prSet presAssocID="{6C8A63D0-EC9E-4D34-A8BB-BE73BD75581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304C0A-1A15-4369-A50E-3397E21B0371}" srcId="{1056CEC4-DE99-4DE0-8779-D99EAA5A66ED}" destId="{91059ACD-F84C-4FA3-AC02-2EA419C245D3}" srcOrd="1" destOrd="0" parTransId="{138FDDE5-03F6-4D3D-ACE4-4981ADA5C717}" sibTransId="{7E3FCBFD-CFDB-4BA6-BE15-99DAD3CD748D}"/>
    <dgm:cxn modelId="{C8A7CD21-5BB9-40D8-BE89-6694BBC18472}" type="presOf" srcId="{1188C193-8E1B-44AE-8597-3FA0CAFDDA50}" destId="{1F940773-1BA0-40A8-9672-759412962621}" srcOrd="0" destOrd="0" presId="urn:microsoft.com/office/officeart/2005/8/layout/vList2"/>
    <dgm:cxn modelId="{1DBE952A-7D6D-459D-AF98-B62EBAD30F17}" type="presOf" srcId="{91059ACD-F84C-4FA3-AC02-2EA419C245D3}" destId="{3368A367-0E9B-4C0F-81FA-22C58C80C8A2}" srcOrd="0" destOrd="0" presId="urn:microsoft.com/office/officeart/2005/8/layout/vList2"/>
    <dgm:cxn modelId="{2027F66A-919D-4016-94F1-7AF7DCC7EED9}" srcId="{1056CEC4-DE99-4DE0-8779-D99EAA5A66ED}" destId="{1188C193-8E1B-44AE-8597-3FA0CAFDDA50}" srcOrd="0" destOrd="0" parTransId="{FF6E1E37-5DA4-4CED-8EDB-92A62DBCD7AA}" sibTransId="{3BCA8C15-F2A6-4C03-AC22-259B9B9A8329}"/>
    <dgm:cxn modelId="{12EC079F-6FBF-41FA-863C-72ED0E8310D9}" type="presOf" srcId="{6C8A63D0-EC9E-4D34-A8BB-BE73BD755812}" destId="{2D335126-7613-4504-8AC1-70B668A234C6}" srcOrd="0" destOrd="0" presId="urn:microsoft.com/office/officeart/2005/8/layout/vList2"/>
    <dgm:cxn modelId="{B26722D2-4C58-4714-BCE2-A404E6CE8B36}" srcId="{1056CEC4-DE99-4DE0-8779-D99EAA5A66ED}" destId="{6C8A63D0-EC9E-4D34-A8BB-BE73BD755812}" srcOrd="2" destOrd="0" parTransId="{D5318431-2FFA-49D7-96CF-BDA4441885A0}" sibTransId="{B7EEC1F7-56EB-4794-863B-1B076E843318}"/>
    <dgm:cxn modelId="{8B5908FC-E564-4FAB-B107-A169D9F0BFD3}" type="presOf" srcId="{1056CEC4-DE99-4DE0-8779-D99EAA5A66ED}" destId="{66C67DDB-0FD4-433D-838E-9626F062B4B0}" srcOrd="0" destOrd="0" presId="urn:microsoft.com/office/officeart/2005/8/layout/vList2"/>
    <dgm:cxn modelId="{A0C53001-967B-4478-A20F-19E2DD072E01}" type="presParOf" srcId="{66C67DDB-0FD4-433D-838E-9626F062B4B0}" destId="{1F940773-1BA0-40A8-9672-759412962621}" srcOrd="0" destOrd="0" presId="urn:microsoft.com/office/officeart/2005/8/layout/vList2"/>
    <dgm:cxn modelId="{F2CF7CCC-230C-4D58-AB59-F76503C40D12}" type="presParOf" srcId="{66C67DDB-0FD4-433D-838E-9626F062B4B0}" destId="{D46B8924-7BC5-4F06-8F1B-DB93AAF0AB21}" srcOrd="1" destOrd="0" presId="urn:microsoft.com/office/officeart/2005/8/layout/vList2"/>
    <dgm:cxn modelId="{9C38FD06-25D0-4DC1-9F25-6E93727A6FD7}" type="presParOf" srcId="{66C67DDB-0FD4-433D-838E-9626F062B4B0}" destId="{3368A367-0E9B-4C0F-81FA-22C58C80C8A2}" srcOrd="2" destOrd="0" presId="urn:microsoft.com/office/officeart/2005/8/layout/vList2"/>
    <dgm:cxn modelId="{84F3AB9E-4550-4E89-A49B-8FE1BB4C8002}" type="presParOf" srcId="{66C67DDB-0FD4-433D-838E-9626F062B4B0}" destId="{D8FB144F-8DE8-4643-950E-6701BC597676}" srcOrd="3" destOrd="0" presId="urn:microsoft.com/office/officeart/2005/8/layout/vList2"/>
    <dgm:cxn modelId="{0B63CCDC-256F-4FB6-AA45-22BC4DCC8A15}" type="presParOf" srcId="{66C67DDB-0FD4-433D-838E-9626F062B4B0}" destId="{2D335126-7613-4504-8AC1-70B668A234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169B8-6109-4CD6-A530-AC52103508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BEC788-466A-42D4-A5F4-8EBFAC95237E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What was the name of the pesticide that Rachel researched?</a:t>
          </a:r>
        </a:p>
      </dgm:t>
    </dgm:pt>
    <dgm:pt modelId="{AC3CDD0A-C6E7-4547-97B1-F2EFB75C4F91}" type="parTrans" cxnId="{1BB77A41-4777-4805-84E3-FDE899A0E254}">
      <dgm:prSet/>
      <dgm:spPr/>
      <dgm:t>
        <a:bodyPr/>
        <a:lstStyle/>
        <a:p>
          <a:endParaRPr lang="en-GB"/>
        </a:p>
      </dgm:t>
    </dgm:pt>
    <dgm:pt modelId="{CD9BAC14-EC20-457B-A0B8-E20A57776C94}" type="sibTrans" cxnId="{1BB77A41-4777-4805-84E3-FDE899A0E254}">
      <dgm:prSet/>
      <dgm:spPr/>
      <dgm:t>
        <a:bodyPr/>
        <a:lstStyle/>
        <a:p>
          <a:endParaRPr lang="en-GB"/>
        </a:p>
      </dgm:t>
    </dgm:pt>
    <dgm:pt modelId="{57350B45-6FB9-4C50-BE27-B08A18F0239B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For how many years did Rachel research before writing Silent Spring?</a:t>
          </a:r>
        </a:p>
      </dgm:t>
    </dgm:pt>
    <dgm:pt modelId="{E3DEAB83-C5B6-4D0A-823B-B1C61E0030F9}" type="parTrans" cxnId="{F892AE04-6AD6-4C95-963A-E4D9F1B7C7AC}">
      <dgm:prSet/>
      <dgm:spPr/>
      <dgm:t>
        <a:bodyPr/>
        <a:lstStyle/>
        <a:p>
          <a:endParaRPr lang="en-GB"/>
        </a:p>
      </dgm:t>
    </dgm:pt>
    <dgm:pt modelId="{E5F6B3A0-170F-40EB-B305-A96545F51BFD}" type="sibTrans" cxnId="{F892AE04-6AD6-4C95-963A-E4D9F1B7C7AC}">
      <dgm:prSet/>
      <dgm:spPr/>
      <dgm:t>
        <a:bodyPr/>
        <a:lstStyle/>
        <a:p>
          <a:endParaRPr lang="en-GB"/>
        </a:p>
      </dgm:t>
    </dgm:pt>
    <dgm:pt modelId="{B6D50FE2-4F8F-456D-BC02-682FAD7CFFE5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What happened 10 years after the publication of Silent Spring?</a:t>
          </a:r>
        </a:p>
      </dgm:t>
    </dgm:pt>
    <dgm:pt modelId="{F67C33DC-C393-44FE-8228-D8013DE72F4D}" type="parTrans" cxnId="{1C3873DB-D7DC-4138-9180-5B69F2630564}">
      <dgm:prSet/>
      <dgm:spPr/>
      <dgm:t>
        <a:bodyPr/>
        <a:lstStyle/>
        <a:p>
          <a:endParaRPr lang="en-GB"/>
        </a:p>
      </dgm:t>
    </dgm:pt>
    <dgm:pt modelId="{69C8E986-20CB-4200-B31B-6F79C15BF32F}" type="sibTrans" cxnId="{1C3873DB-D7DC-4138-9180-5B69F2630564}">
      <dgm:prSet/>
      <dgm:spPr/>
      <dgm:t>
        <a:bodyPr/>
        <a:lstStyle/>
        <a:p>
          <a:endParaRPr lang="en-GB"/>
        </a:p>
      </dgm:t>
    </dgm:pt>
    <dgm:pt modelId="{47918E59-5807-4991-BEC8-4B110C2B1049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How did people react to Silent Spring?</a:t>
          </a:r>
        </a:p>
      </dgm:t>
    </dgm:pt>
    <dgm:pt modelId="{43464DDB-A744-42DB-AB44-85EAFB31A251}" type="parTrans" cxnId="{B9EA80D9-4CFF-4EA4-A487-A1EB023BA764}">
      <dgm:prSet/>
      <dgm:spPr/>
      <dgm:t>
        <a:bodyPr/>
        <a:lstStyle/>
        <a:p>
          <a:endParaRPr lang="en-GB"/>
        </a:p>
      </dgm:t>
    </dgm:pt>
    <dgm:pt modelId="{1978577F-0FE7-4693-A8AA-5A0974FC255E}" type="sibTrans" cxnId="{B9EA80D9-4CFF-4EA4-A487-A1EB023BA764}">
      <dgm:prSet/>
      <dgm:spPr/>
      <dgm:t>
        <a:bodyPr/>
        <a:lstStyle/>
        <a:p>
          <a:endParaRPr lang="en-GB"/>
        </a:p>
      </dgm:t>
    </dgm:pt>
    <dgm:pt modelId="{97E01BD7-0B02-49E0-8C38-D0ED304E92F0}" type="pres">
      <dgm:prSet presAssocID="{0B1169B8-6109-4CD6-A530-AC5210350850}" presName="diagram" presStyleCnt="0">
        <dgm:presLayoutVars>
          <dgm:dir/>
          <dgm:resizeHandles val="exact"/>
        </dgm:presLayoutVars>
      </dgm:prSet>
      <dgm:spPr/>
    </dgm:pt>
    <dgm:pt modelId="{42FC521B-ED26-4850-BE22-4A35FB637CF9}" type="pres">
      <dgm:prSet presAssocID="{B9BEC788-466A-42D4-A5F4-8EBFAC95237E}" presName="node" presStyleLbl="node1" presStyleIdx="0" presStyleCnt="4">
        <dgm:presLayoutVars>
          <dgm:bulletEnabled val="1"/>
        </dgm:presLayoutVars>
      </dgm:prSet>
      <dgm:spPr/>
    </dgm:pt>
    <dgm:pt modelId="{A8CD5075-2951-4B2A-8748-938C1BDF0EA1}" type="pres">
      <dgm:prSet presAssocID="{CD9BAC14-EC20-457B-A0B8-E20A57776C94}" presName="sibTrans" presStyleCnt="0"/>
      <dgm:spPr/>
    </dgm:pt>
    <dgm:pt modelId="{A5B0075B-5C07-4C97-8F3D-23970A15B695}" type="pres">
      <dgm:prSet presAssocID="{57350B45-6FB9-4C50-BE27-B08A18F0239B}" presName="node" presStyleLbl="node1" presStyleIdx="1" presStyleCnt="4">
        <dgm:presLayoutVars>
          <dgm:bulletEnabled val="1"/>
        </dgm:presLayoutVars>
      </dgm:prSet>
      <dgm:spPr/>
    </dgm:pt>
    <dgm:pt modelId="{44A80D86-0ED8-4C77-B605-4E3E9FFDAD74}" type="pres">
      <dgm:prSet presAssocID="{E5F6B3A0-170F-40EB-B305-A96545F51BFD}" presName="sibTrans" presStyleCnt="0"/>
      <dgm:spPr/>
    </dgm:pt>
    <dgm:pt modelId="{0A9880CE-A82E-41EA-A5ED-83456EB55426}" type="pres">
      <dgm:prSet presAssocID="{B6D50FE2-4F8F-456D-BC02-682FAD7CFFE5}" presName="node" presStyleLbl="node1" presStyleIdx="2" presStyleCnt="4">
        <dgm:presLayoutVars>
          <dgm:bulletEnabled val="1"/>
        </dgm:presLayoutVars>
      </dgm:prSet>
      <dgm:spPr/>
    </dgm:pt>
    <dgm:pt modelId="{10CFDF59-CFE7-4889-A7E1-D0D10AD6FCC7}" type="pres">
      <dgm:prSet presAssocID="{69C8E986-20CB-4200-B31B-6F79C15BF32F}" presName="sibTrans" presStyleCnt="0"/>
      <dgm:spPr/>
    </dgm:pt>
    <dgm:pt modelId="{BFA6CC2D-F3CD-46E0-8155-11A337C2002E}" type="pres">
      <dgm:prSet presAssocID="{47918E59-5807-4991-BEC8-4B110C2B1049}" presName="node" presStyleLbl="node1" presStyleIdx="3" presStyleCnt="4">
        <dgm:presLayoutVars>
          <dgm:bulletEnabled val="1"/>
        </dgm:presLayoutVars>
      </dgm:prSet>
      <dgm:spPr/>
    </dgm:pt>
  </dgm:ptLst>
  <dgm:cxnLst>
    <dgm:cxn modelId="{F892AE04-6AD6-4C95-963A-E4D9F1B7C7AC}" srcId="{0B1169B8-6109-4CD6-A530-AC5210350850}" destId="{57350B45-6FB9-4C50-BE27-B08A18F0239B}" srcOrd="1" destOrd="0" parTransId="{E3DEAB83-C5B6-4D0A-823B-B1C61E0030F9}" sibTransId="{E5F6B3A0-170F-40EB-B305-A96545F51BFD}"/>
    <dgm:cxn modelId="{760AEF10-3430-4416-99A2-F4A76D924FDA}" type="presOf" srcId="{B9BEC788-466A-42D4-A5F4-8EBFAC95237E}" destId="{42FC521B-ED26-4850-BE22-4A35FB637CF9}" srcOrd="0" destOrd="0" presId="urn:microsoft.com/office/officeart/2005/8/layout/default"/>
    <dgm:cxn modelId="{860B4E1A-DBBF-4E1F-9956-5FE16A753D82}" type="presOf" srcId="{47918E59-5807-4991-BEC8-4B110C2B1049}" destId="{BFA6CC2D-F3CD-46E0-8155-11A337C2002E}" srcOrd="0" destOrd="0" presId="urn:microsoft.com/office/officeart/2005/8/layout/default"/>
    <dgm:cxn modelId="{8CCADF1F-60E3-49DE-85F3-3F9B7BD04BB7}" type="presOf" srcId="{57350B45-6FB9-4C50-BE27-B08A18F0239B}" destId="{A5B0075B-5C07-4C97-8F3D-23970A15B695}" srcOrd="0" destOrd="0" presId="urn:microsoft.com/office/officeart/2005/8/layout/default"/>
    <dgm:cxn modelId="{5F23152C-C384-498E-BEE0-9C9616092EA0}" type="presOf" srcId="{B6D50FE2-4F8F-456D-BC02-682FAD7CFFE5}" destId="{0A9880CE-A82E-41EA-A5ED-83456EB55426}" srcOrd="0" destOrd="0" presId="urn:microsoft.com/office/officeart/2005/8/layout/default"/>
    <dgm:cxn modelId="{1BB77A41-4777-4805-84E3-FDE899A0E254}" srcId="{0B1169B8-6109-4CD6-A530-AC5210350850}" destId="{B9BEC788-466A-42D4-A5F4-8EBFAC95237E}" srcOrd="0" destOrd="0" parTransId="{AC3CDD0A-C6E7-4547-97B1-F2EFB75C4F91}" sibTransId="{CD9BAC14-EC20-457B-A0B8-E20A57776C94}"/>
    <dgm:cxn modelId="{41388ED6-901B-41F8-AB12-DDED18DCE425}" type="presOf" srcId="{0B1169B8-6109-4CD6-A530-AC5210350850}" destId="{97E01BD7-0B02-49E0-8C38-D0ED304E92F0}" srcOrd="0" destOrd="0" presId="urn:microsoft.com/office/officeart/2005/8/layout/default"/>
    <dgm:cxn modelId="{B9EA80D9-4CFF-4EA4-A487-A1EB023BA764}" srcId="{0B1169B8-6109-4CD6-A530-AC5210350850}" destId="{47918E59-5807-4991-BEC8-4B110C2B1049}" srcOrd="3" destOrd="0" parTransId="{43464DDB-A744-42DB-AB44-85EAFB31A251}" sibTransId="{1978577F-0FE7-4693-A8AA-5A0974FC255E}"/>
    <dgm:cxn modelId="{1C3873DB-D7DC-4138-9180-5B69F2630564}" srcId="{0B1169B8-6109-4CD6-A530-AC5210350850}" destId="{B6D50FE2-4F8F-456D-BC02-682FAD7CFFE5}" srcOrd="2" destOrd="0" parTransId="{F67C33DC-C393-44FE-8228-D8013DE72F4D}" sibTransId="{69C8E986-20CB-4200-B31B-6F79C15BF32F}"/>
    <dgm:cxn modelId="{FF1F494C-4563-4589-9119-ECC9DFEF846A}" type="presParOf" srcId="{97E01BD7-0B02-49E0-8C38-D0ED304E92F0}" destId="{42FC521B-ED26-4850-BE22-4A35FB637CF9}" srcOrd="0" destOrd="0" presId="urn:microsoft.com/office/officeart/2005/8/layout/default"/>
    <dgm:cxn modelId="{4BBB33EA-E72D-4C31-98C5-E207E6855FC5}" type="presParOf" srcId="{97E01BD7-0B02-49E0-8C38-D0ED304E92F0}" destId="{A8CD5075-2951-4B2A-8748-938C1BDF0EA1}" srcOrd="1" destOrd="0" presId="urn:microsoft.com/office/officeart/2005/8/layout/default"/>
    <dgm:cxn modelId="{7A67819D-3570-4B92-98E3-7BB7113DAF16}" type="presParOf" srcId="{97E01BD7-0B02-49E0-8C38-D0ED304E92F0}" destId="{A5B0075B-5C07-4C97-8F3D-23970A15B695}" srcOrd="2" destOrd="0" presId="urn:microsoft.com/office/officeart/2005/8/layout/default"/>
    <dgm:cxn modelId="{979F0924-09E5-4FEC-97E4-4DFFFED404AC}" type="presParOf" srcId="{97E01BD7-0B02-49E0-8C38-D0ED304E92F0}" destId="{44A80D86-0ED8-4C77-B605-4E3E9FFDAD74}" srcOrd="3" destOrd="0" presId="urn:microsoft.com/office/officeart/2005/8/layout/default"/>
    <dgm:cxn modelId="{F1BEFAF7-5307-4907-B90A-51D318849B61}" type="presParOf" srcId="{97E01BD7-0B02-49E0-8C38-D0ED304E92F0}" destId="{0A9880CE-A82E-41EA-A5ED-83456EB55426}" srcOrd="4" destOrd="0" presId="urn:microsoft.com/office/officeart/2005/8/layout/default"/>
    <dgm:cxn modelId="{038CE34A-7AE1-431B-BA9F-209BCFC0A970}" type="presParOf" srcId="{97E01BD7-0B02-49E0-8C38-D0ED304E92F0}" destId="{10CFDF59-CFE7-4889-A7E1-D0D10AD6FCC7}" srcOrd="5" destOrd="0" presId="urn:microsoft.com/office/officeart/2005/8/layout/default"/>
    <dgm:cxn modelId="{EF15237D-8BC1-4C23-A1F4-9D5A5853D80A}" type="presParOf" srcId="{97E01BD7-0B02-49E0-8C38-D0ED304E92F0}" destId="{BFA6CC2D-F3CD-46E0-8155-11A337C2002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9351AA-0CB2-4D9B-997F-568E0FD160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B585FC-CEB7-40B5-A2C3-9887EF50F435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Exxon Valdez oil spill</a:t>
          </a:r>
        </a:p>
      </dgm:t>
    </dgm:pt>
    <dgm:pt modelId="{1ADD9F4A-10E0-4C63-A2AA-55C29148DAFD}" type="parTrans" cxnId="{9851949A-5AE8-4B2A-9A2B-082A0A30CE47}">
      <dgm:prSet/>
      <dgm:spPr/>
      <dgm:t>
        <a:bodyPr/>
        <a:lstStyle/>
        <a:p>
          <a:endParaRPr lang="en-GB"/>
        </a:p>
      </dgm:t>
    </dgm:pt>
    <dgm:pt modelId="{7824078B-D566-4731-989E-5EEA10E59480}" type="sibTrans" cxnId="{9851949A-5AE8-4B2A-9A2B-082A0A30CE47}">
      <dgm:prSet/>
      <dgm:spPr/>
      <dgm:t>
        <a:bodyPr/>
        <a:lstStyle/>
        <a:p>
          <a:endParaRPr lang="en-GB"/>
        </a:p>
      </dgm:t>
    </dgm:pt>
    <dgm:pt modelId="{5E7E746C-F004-4162-8F7C-60AB12FA2472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The Fridays for Future movement begins</a:t>
          </a:r>
        </a:p>
      </dgm:t>
    </dgm:pt>
    <dgm:pt modelId="{85BF569F-D01E-4079-94EE-293AC7A5DE62}" type="parTrans" cxnId="{30971D33-C856-41D6-9D28-71682D9BCAA0}">
      <dgm:prSet/>
      <dgm:spPr/>
      <dgm:t>
        <a:bodyPr/>
        <a:lstStyle/>
        <a:p>
          <a:endParaRPr lang="en-GB"/>
        </a:p>
      </dgm:t>
    </dgm:pt>
    <dgm:pt modelId="{CE8A35FF-69BF-477D-8DAA-5DA6630AD7BF}" type="sibTrans" cxnId="{30971D33-C856-41D6-9D28-71682D9BCAA0}">
      <dgm:prSet/>
      <dgm:spPr/>
      <dgm:t>
        <a:bodyPr/>
        <a:lstStyle/>
        <a:p>
          <a:endParaRPr lang="en-GB"/>
        </a:p>
      </dgm:t>
    </dgm:pt>
    <dgm:pt modelId="{3030E84F-D8D7-44D9-A16B-26F1765402A0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Paris Agreement goes into effect</a:t>
          </a:r>
        </a:p>
      </dgm:t>
    </dgm:pt>
    <dgm:pt modelId="{123A4482-B025-421C-B94C-4E9E6D6AC24D}" type="parTrans" cxnId="{176BA794-D39C-481A-B934-AF0D762CF077}">
      <dgm:prSet/>
      <dgm:spPr/>
      <dgm:t>
        <a:bodyPr/>
        <a:lstStyle/>
        <a:p>
          <a:endParaRPr lang="en-GB"/>
        </a:p>
      </dgm:t>
    </dgm:pt>
    <dgm:pt modelId="{B3D98934-F1FF-4BC5-9024-7865A80065C1}" type="sibTrans" cxnId="{176BA794-D39C-481A-B934-AF0D762CF077}">
      <dgm:prSet/>
      <dgm:spPr/>
      <dgm:t>
        <a:bodyPr/>
        <a:lstStyle/>
        <a:p>
          <a:endParaRPr lang="en-GB"/>
        </a:p>
      </dgm:t>
    </dgm:pt>
    <dgm:pt modelId="{82CBD557-8D0F-419B-B247-618209B1959B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The Antarctic ozone hole is discovered</a:t>
          </a:r>
        </a:p>
      </dgm:t>
    </dgm:pt>
    <dgm:pt modelId="{87857650-BED8-44F4-A863-AE3AAFFA8C35}" type="parTrans" cxnId="{9B20851D-8A51-45F6-A090-659D99C440BF}">
      <dgm:prSet/>
      <dgm:spPr/>
      <dgm:t>
        <a:bodyPr/>
        <a:lstStyle/>
        <a:p>
          <a:endParaRPr lang="en-GB"/>
        </a:p>
      </dgm:t>
    </dgm:pt>
    <dgm:pt modelId="{5BD55FF6-F71D-4C86-B48E-52791F30C4E5}" type="sibTrans" cxnId="{9B20851D-8A51-45F6-A090-659D99C440BF}">
      <dgm:prSet/>
      <dgm:spPr/>
      <dgm:t>
        <a:bodyPr/>
        <a:lstStyle/>
        <a:p>
          <a:endParaRPr lang="en-GB"/>
        </a:p>
      </dgm:t>
    </dgm:pt>
    <dgm:pt modelId="{2116F436-9230-4CCC-BFB1-A5742F7EF34E}">
      <dgm:prSet phldrT="[Text]"/>
      <dgm:spPr/>
      <dgm:t>
        <a:bodyPr/>
        <a:lstStyle/>
        <a:p>
          <a:r>
            <a:rPr lang="en-GB" dirty="0">
              <a:latin typeface="Fredoka One" panose="02000000000000000000" pitchFamily="2" charset="0"/>
            </a:rPr>
            <a:t>The UN adopts the SDGs</a:t>
          </a:r>
        </a:p>
      </dgm:t>
    </dgm:pt>
    <dgm:pt modelId="{8EE79934-E493-4123-A829-580A63ED5BC3}" type="parTrans" cxnId="{7745B456-118B-4CC5-9271-E0100C6EA35B}">
      <dgm:prSet/>
      <dgm:spPr/>
      <dgm:t>
        <a:bodyPr/>
        <a:lstStyle/>
        <a:p>
          <a:endParaRPr lang="en-GB"/>
        </a:p>
      </dgm:t>
    </dgm:pt>
    <dgm:pt modelId="{C756EB2E-6BDC-4A6D-B4A0-59D0693835DC}" type="sibTrans" cxnId="{7745B456-118B-4CC5-9271-E0100C6EA35B}">
      <dgm:prSet/>
      <dgm:spPr/>
      <dgm:t>
        <a:bodyPr/>
        <a:lstStyle/>
        <a:p>
          <a:endParaRPr lang="en-GB"/>
        </a:p>
      </dgm:t>
    </dgm:pt>
    <dgm:pt modelId="{78440083-8E54-4030-9A61-33EA7B5F32FA}" type="pres">
      <dgm:prSet presAssocID="{E29351AA-0CB2-4D9B-997F-568E0FD1600A}" presName="diagram" presStyleCnt="0">
        <dgm:presLayoutVars>
          <dgm:dir/>
          <dgm:resizeHandles val="exact"/>
        </dgm:presLayoutVars>
      </dgm:prSet>
      <dgm:spPr/>
    </dgm:pt>
    <dgm:pt modelId="{5917477C-9B37-45D0-AD90-C69AA2154F7B}" type="pres">
      <dgm:prSet presAssocID="{7BB585FC-CEB7-40B5-A2C3-9887EF50F435}" presName="node" presStyleLbl="node1" presStyleIdx="0" presStyleCnt="5">
        <dgm:presLayoutVars>
          <dgm:bulletEnabled val="1"/>
        </dgm:presLayoutVars>
      </dgm:prSet>
      <dgm:spPr/>
    </dgm:pt>
    <dgm:pt modelId="{B56E562C-C90C-43F4-B5A0-9F74ADA68F61}" type="pres">
      <dgm:prSet presAssocID="{7824078B-D566-4731-989E-5EEA10E59480}" presName="sibTrans" presStyleCnt="0"/>
      <dgm:spPr/>
    </dgm:pt>
    <dgm:pt modelId="{B388BA4B-09F6-42E1-998F-7D1C7DC084EA}" type="pres">
      <dgm:prSet presAssocID="{3030E84F-D8D7-44D9-A16B-26F1765402A0}" presName="node" presStyleLbl="node1" presStyleIdx="1" presStyleCnt="5">
        <dgm:presLayoutVars>
          <dgm:bulletEnabled val="1"/>
        </dgm:presLayoutVars>
      </dgm:prSet>
      <dgm:spPr/>
    </dgm:pt>
    <dgm:pt modelId="{D8351320-C5CD-40DF-9CDA-4D1A842A2451}" type="pres">
      <dgm:prSet presAssocID="{B3D98934-F1FF-4BC5-9024-7865A80065C1}" presName="sibTrans" presStyleCnt="0"/>
      <dgm:spPr/>
    </dgm:pt>
    <dgm:pt modelId="{BBBEBACD-10D4-429A-9A0F-472B587298DD}" type="pres">
      <dgm:prSet presAssocID="{5E7E746C-F004-4162-8F7C-60AB12FA2472}" presName="node" presStyleLbl="node1" presStyleIdx="2" presStyleCnt="5">
        <dgm:presLayoutVars>
          <dgm:bulletEnabled val="1"/>
        </dgm:presLayoutVars>
      </dgm:prSet>
      <dgm:spPr/>
    </dgm:pt>
    <dgm:pt modelId="{2C96F8AC-8F32-4F64-922F-60894ACE52B7}" type="pres">
      <dgm:prSet presAssocID="{CE8A35FF-69BF-477D-8DAA-5DA6630AD7BF}" presName="sibTrans" presStyleCnt="0"/>
      <dgm:spPr/>
    </dgm:pt>
    <dgm:pt modelId="{6B7BB8A5-97D3-44CC-97D2-B05F8D5CB247}" type="pres">
      <dgm:prSet presAssocID="{82CBD557-8D0F-419B-B247-618209B1959B}" presName="node" presStyleLbl="node1" presStyleIdx="3" presStyleCnt="5">
        <dgm:presLayoutVars>
          <dgm:bulletEnabled val="1"/>
        </dgm:presLayoutVars>
      </dgm:prSet>
      <dgm:spPr/>
    </dgm:pt>
    <dgm:pt modelId="{B5E86746-0E99-4E99-A83C-912BC2ECAEC3}" type="pres">
      <dgm:prSet presAssocID="{5BD55FF6-F71D-4C86-B48E-52791F30C4E5}" presName="sibTrans" presStyleCnt="0"/>
      <dgm:spPr/>
    </dgm:pt>
    <dgm:pt modelId="{0841571E-C227-47A5-8113-EC7AC30387CC}" type="pres">
      <dgm:prSet presAssocID="{2116F436-9230-4CCC-BFB1-A5742F7EF34E}" presName="node" presStyleLbl="node1" presStyleIdx="4" presStyleCnt="5">
        <dgm:presLayoutVars>
          <dgm:bulletEnabled val="1"/>
        </dgm:presLayoutVars>
      </dgm:prSet>
      <dgm:spPr/>
    </dgm:pt>
  </dgm:ptLst>
  <dgm:cxnLst>
    <dgm:cxn modelId="{72C04412-E219-44F1-BDEC-75593CF16D3D}" type="presOf" srcId="{2116F436-9230-4CCC-BFB1-A5742F7EF34E}" destId="{0841571E-C227-47A5-8113-EC7AC30387CC}" srcOrd="0" destOrd="0" presId="urn:microsoft.com/office/officeart/2005/8/layout/default"/>
    <dgm:cxn modelId="{9B20851D-8A51-45F6-A090-659D99C440BF}" srcId="{E29351AA-0CB2-4D9B-997F-568E0FD1600A}" destId="{82CBD557-8D0F-419B-B247-618209B1959B}" srcOrd="3" destOrd="0" parTransId="{87857650-BED8-44F4-A863-AE3AAFFA8C35}" sibTransId="{5BD55FF6-F71D-4C86-B48E-52791F30C4E5}"/>
    <dgm:cxn modelId="{30971D33-C856-41D6-9D28-71682D9BCAA0}" srcId="{E29351AA-0CB2-4D9B-997F-568E0FD1600A}" destId="{5E7E746C-F004-4162-8F7C-60AB12FA2472}" srcOrd="2" destOrd="0" parTransId="{85BF569F-D01E-4079-94EE-293AC7A5DE62}" sibTransId="{CE8A35FF-69BF-477D-8DAA-5DA6630AD7BF}"/>
    <dgm:cxn modelId="{7745B456-118B-4CC5-9271-E0100C6EA35B}" srcId="{E29351AA-0CB2-4D9B-997F-568E0FD1600A}" destId="{2116F436-9230-4CCC-BFB1-A5742F7EF34E}" srcOrd="4" destOrd="0" parTransId="{8EE79934-E493-4123-A829-580A63ED5BC3}" sibTransId="{C756EB2E-6BDC-4A6D-B4A0-59D0693835DC}"/>
    <dgm:cxn modelId="{0571B058-17B2-4E8A-BA6E-5E4A403666C1}" type="presOf" srcId="{E29351AA-0CB2-4D9B-997F-568E0FD1600A}" destId="{78440083-8E54-4030-9A61-33EA7B5F32FA}" srcOrd="0" destOrd="0" presId="urn:microsoft.com/office/officeart/2005/8/layout/default"/>
    <dgm:cxn modelId="{176BA794-D39C-481A-B934-AF0D762CF077}" srcId="{E29351AA-0CB2-4D9B-997F-568E0FD1600A}" destId="{3030E84F-D8D7-44D9-A16B-26F1765402A0}" srcOrd="1" destOrd="0" parTransId="{123A4482-B025-421C-B94C-4E9E6D6AC24D}" sibTransId="{B3D98934-F1FF-4BC5-9024-7865A80065C1}"/>
    <dgm:cxn modelId="{5D9B2796-AE5B-42F3-9114-E5EA6DED4644}" type="presOf" srcId="{5E7E746C-F004-4162-8F7C-60AB12FA2472}" destId="{BBBEBACD-10D4-429A-9A0F-472B587298DD}" srcOrd="0" destOrd="0" presId="urn:microsoft.com/office/officeart/2005/8/layout/default"/>
    <dgm:cxn modelId="{9851949A-5AE8-4B2A-9A2B-082A0A30CE47}" srcId="{E29351AA-0CB2-4D9B-997F-568E0FD1600A}" destId="{7BB585FC-CEB7-40B5-A2C3-9887EF50F435}" srcOrd="0" destOrd="0" parTransId="{1ADD9F4A-10E0-4C63-A2AA-55C29148DAFD}" sibTransId="{7824078B-D566-4731-989E-5EEA10E59480}"/>
    <dgm:cxn modelId="{F2B1A1B2-38A0-4147-83FB-280839B15365}" type="presOf" srcId="{82CBD557-8D0F-419B-B247-618209B1959B}" destId="{6B7BB8A5-97D3-44CC-97D2-B05F8D5CB247}" srcOrd="0" destOrd="0" presId="urn:microsoft.com/office/officeart/2005/8/layout/default"/>
    <dgm:cxn modelId="{A89838B5-89BF-4BE1-9473-88DE7DDF34D6}" type="presOf" srcId="{7BB585FC-CEB7-40B5-A2C3-9887EF50F435}" destId="{5917477C-9B37-45D0-AD90-C69AA2154F7B}" srcOrd="0" destOrd="0" presId="urn:microsoft.com/office/officeart/2005/8/layout/default"/>
    <dgm:cxn modelId="{A3FB02CE-0660-4609-962F-1D227B120D0E}" type="presOf" srcId="{3030E84F-D8D7-44D9-A16B-26F1765402A0}" destId="{B388BA4B-09F6-42E1-998F-7D1C7DC084EA}" srcOrd="0" destOrd="0" presId="urn:microsoft.com/office/officeart/2005/8/layout/default"/>
    <dgm:cxn modelId="{63A52992-750C-496E-8502-2BEFF190E665}" type="presParOf" srcId="{78440083-8E54-4030-9A61-33EA7B5F32FA}" destId="{5917477C-9B37-45D0-AD90-C69AA2154F7B}" srcOrd="0" destOrd="0" presId="urn:microsoft.com/office/officeart/2005/8/layout/default"/>
    <dgm:cxn modelId="{BF3FA156-5329-43EE-A567-87371F9E6CB1}" type="presParOf" srcId="{78440083-8E54-4030-9A61-33EA7B5F32FA}" destId="{B56E562C-C90C-43F4-B5A0-9F74ADA68F61}" srcOrd="1" destOrd="0" presId="urn:microsoft.com/office/officeart/2005/8/layout/default"/>
    <dgm:cxn modelId="{49E5EA1B-76D0-4C67-B15F-646236CF58CD}" type="presParOf" srcId="{78440083-8E54-4030-9A61-33EA7B5F32FA}" destId="{B388BA4B-09F6-42E1-998F-7D1C7DC084EA}" srcOrd="2" destOrd="0" presId="urn:microsoft.com/office/officeart/2005/8/layout/default"/>
    <dgm:cxn modelId="{FDCEE3CF-0726-4516-94FB-0789437C049F}" type="presParOf" srcId="{78440083-8E54-4030-9A61-33EA7B5F32FA}" destId="{D8351320-C5CD-40DF-9CDA-4D1A842A2451}" srcOrd="3" destOrd="0" presId="urn:microsoft.com/office/officeart/2005/8/layout/default"/>
    <dgm:cxn modelId="{B7912977-B971-4E36-B47D-F4D860C3DE42}" type="presParOf" srcId="{78440083-8E54-4030-9A61-33EA7B5F32FA}" destId="{BBBEBACD-10D4-429A-9A0F-472B587298DD}" srcOrd="4" destOrd="0" presId="urn:microsoft.com/office/officeart/2005/8/layout/default"/>
    <dgm:cxn modelId="{96F92826-E6B1-41C0-9F77-D620C6793738}" type="presParOf" srcId="{78440083-8E54-4030-9A61-33EA7B5F32FA}" destId="{2C96F8AC-8F32-4F64-922F-60894ACE52B7}" srcOrd="5" destOrd="0" presId="urn:microsoft.com/office/officeart/2005/8/layout/default"/>
    <dgm:cxn modelId="{DA4E0CCF-1970-409B-AEB0-812E2EA9BE65}" type="presParOf" srcId="{78440083-8E54-4030-9A61-33EA7B5F32FA}" destId="{6B7BB8A5-97D3-44CC-97D2-B05F8D5CB247}" srcOrd="6" destOrd="0" presId="urn:microsoft.com/office/officeart/2005/8/layout/default"/>
    <dgm:cxn modelId="{B64CFF75-9A68-4AD9-A70D-92F5927C78B3}" type="presParOf" srcId="{78440083-8E54-4030-9A61-33EA7B5F32FA}" destId="{B5E86746-0E99-4E99-A83C-912BC2ECAEC3}" srcOrd="7" destOrd="0" presId="urn:microsoft.com/office/officeart/2005/8/layout/default"/>
    <dgm:cxn modelId="{BA538A1E-CA11-45BF-BB95-DF4B730392ED}" type="presParOf" srcId="{78440083-8E54-4030-9A61-33EA7B5F32FA}" destId="{0841571E-C227-47A5-8113-EC7AC30387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40773-1BA0-40A8-9672-759412962621}">
      <dsp:nvSpPr>
        <dsp:cNvPr id="0" name=""/>
        <dsp:cNvSpPr/>
      </dsp:nvSpPr>
      <dsp:spPr>
        <a:xfrm>
          <a:off x="0" y="9536"/>
          <a:ext cx="1075372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Fredoka One" panose="02000000000000000000" pitchFamily="2" charset="0"/>
            </a:rPr>
            <a:t>When did the environmental movement begin?</a:t>
          </a:r>
        </a:p>
      </dsp:txBody>
      <dsp:txXfrm>
        <a:off x="58177" y="67713"/>
        <a:ext cx="10637371" cy="1075400"/>
      </dsp:txXfrm>
    </dsp:sp>
    <dsp:sp modelId="{3368A367-0E9B-4C0F-81FA-22C58C80C8A2}">
      <dsp:nvSpPr>
        <dsp:cNvPr id="0" name=""/>
        <dsp:cNvSpPr/>
      </dsp:nvSpPr>
      <dsp:spPr>
        <a:xfrm>
          <a:off x="0" y="1287691"/>
          <a:ext cx="1075372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Fredoka One" panose="02000000000000000000" pitchFamily="2" charset="0"/>
            </a:rPr>
            <a:t>Why is April an important month for the environmental movement?</a:t>
          </a:r>
        </a:p>
      </dsp:txBody>
      <dsp:txXfrm>
        <a:off x="58177" y="1345868"/>
        <a:ext cx="10637371" cy="1075400"/>
      </dsp:txXfrm>
    </dsp:sp>
    <dsp:sp modelId="{2D335126-7613-4504-8AC1-70B668A234C6}">
      <dsp:nvSpPr>
        <dsp:cNvPr id="0" name=""/>
        <dsp:cNvSpPr/>
      </dsp:nvSpPr>
      <dsp:spPr>
        <a:xfrm>
          <a:off x="0" y="2565845"/>
          <a:ext cx="10753725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Fredoka One" panose="02000000000000000000" pitchFamily="2" charset="0"/>
            </a:rPr>
            <a:t>What events have shaped the environmental movement?</a:t>
          </a:r>
        </a:p>
      </dsp:txBody>
      <dsp:txXfrm>
        <a:off x="58177" y="2624022"/>
        <a:ext cx="10637371" cy="1075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C521B-ED26-4850-BE22-4A35FB637CF9}">
      <dsp:nvSpPr>
        <dsp:cNvPr id="0" name=""/>
        <dsp:cNvSpPr/>
      </dsp:nvSpPr>
      <dsp:spPr>
        <a:xfrm>
          <a:off x="895945" y="1819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Fredoka One" panose="02000000000000000000" pitchFamily="2" charset="0"/>
            </a:rPr>
            <a:t>What was the name of the pesticide that Rachel researched?</a:t>
          </a:r>
        </a:p>
      </dsp:txBody>
      <dsp:txXfrm>
        <a:off x="895945" y="1819"/>
        <a:ext cx="2303859" cy="1382315"/>
      </dsp:txXfrm>
    </dsp:sp>
    <dsp:sp modelId="{A5B0075B-5C07-4C97-8F3D-23970A15B695}">
      <dsp:nvSpPr>
        <dsp:cNvPr id="0" name=""/>
        <dsp:cNvSpPr/>
      </dsp:nvSpPr>
      <dsp:spPr>
        <a:xfrm>
          <a:off x="895945" y="1614520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Fredoka One" panose="02000000000000000000" pitchFamily="2" charset="0"/>
            </a:rPr>
            <a:t>For how many years did Rachel research before writing Silent Spring?</a:t>
          </a:r>
        </a:p>
      </dsp:txBody>
      <dsp:txXfrm>
        <a:off x="895945" y="1614520"/>
        <a:ext cx="2303859" cy="1382315"/>
      </dsp:txXfrm>
    </dsp:sp>
    <dsp:sp modelId="{0A9880CE-A82E-41EA-A5ED-83456EB55426}">
      <dsp:nvSpPr>
        <dsp:cNvPr id="0" name=""/>
        <dsp:cNvSpPr/>
      </dsp:nvSpPr>
      <dsp:spPr>
        <a:xfrm>
          <a:off x="895945" y="3227222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Fredoka One" panose="02000000000000000000" pitchFamily="2" charset="0"/>
            </a:rPr>
            <a:t>What happened 10 years after the publication of Silent Spring?</a:t>
          </a:r>
        </a:p>
      </dsp:txBody>
      <dsp:txXfrm>
        <a:off x="895945" y="3227222"/>
        <a:ext cx="2303859" cy="1382315"/>
      </dsp:txXfrm>
    </dsp:sp>
    <dsp:sp modelId="{BFA6CC2D-F3CD-46E0-8155-11A337C2002E}">
      <dsp:nvSpPr>
        <dsp:cNvPr id="0" name=""/>
        <dsp:cNvSpPr/>
      </dsp:nvSpPr>
      <dsp:spPr>
        <a:xfrm>
          <a:off x="895945" y="4839924"/>
          <a:ext cx="2303859" cy="138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Fredoka One" panose="02000000000000000000" pitchFamily="2" charset="0"/>
            </a:rPr>
            <a:t>How did people react to Silent Spring?</a:t>
          </a:r>
        </a:p>
      </dsp:txBody>
      <dsp:txXfrm>
        <a:off x="895945" y="4839924"/>
        <a:ext cx="2303859" cy="1382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7477C-9B37-45D0-AD90-C69AA2154F7B}">
      <dsp:nvSpPr>
        <dsp:cNvPr id="0" name=""/>
        <dsp:cNvSpPr/>
      </dsp:nvSpPr>
      <dsp:spPr>
        <a:xfrm>
          <a:off x="0" y="775212"/>
          <a:ext cx="2975570" cy="1785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Fredoka One" panose="02000000000000000000" pitchFamily="2" charset="0"/>
            </a:rPr>
            <a:t>Exxon Valdez oil spill</a:t>
          </a:r>
        </a:p>
      </dsp:txBody>
      <dsp:txXfrm>
        <a:off x="0" y="775212"/>
        <a:ext cx="2975570" cy="1785342"/>
      </dsp:txXfrm>
    </dsp:sp>
    <dsp:sp modelId="{B388BA4B-09F6-42E1-998F-7D1C7DC084EA}">
      <dsp:nvSpPr>
        <dsp:cNvPr id="0" name=""/>
        <dsp:cNvSpPr/>
      </dsp:nvSpPr>
      <dsp:spPr>
        <a:xfrm>
          <a:off x="3273127" y="775212"/>
          <a:ext cx="2975570" cy="1785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Fredoka One" panose="02000000000000000000" pitchFamily="2" charset="0"/>
            </a:rPr>
            <a:t>Paris Agreement goes into effect</a:t>
          </a:r>
        </a:p>
      </dsp:txBody>
      <dsp:txXfrm>
        <a:off x="3273127" y="775212"/>
        <a:ext cx="2975570" cy="1785342"/>
      </dsp:txXfrm>
    </dsp:sp>
    <dsp:sp modelId="{BBBEBACD-10D4-429A-9A0F-472B587298DD}">
      <dsp:nvSpPr>
        <dsp:cNvPr id="0" name=""/>
        <dsp:cNvSpPr/>
      </dsp:nvSpPr>
      <dsp:spPr>
        <a:xfrm>
          <a:off x="6546254" y="775212"/>
          <a:ext cx="2975570" cy="1785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Fredoka One" panose="02000000000000000000" pitchFamily="2" charset="0"/>
            </a:rPr>
            <a:t>The Fridays for Future movement begins</a:t>
          </a:r>
        </a:p>
      </dsp:txBody>
      <dsp:txXfrm>
        <a:off x="6546254" y="775212"/>
        <a:ext cx="2975570" cy="1785342"/>
      </dsp:txXfrm>
    </dsp:sp>
    <dsp:sp modelId="{6B7BB8A5-97D3-44CC-97D2-B05F8D5CB247}">
      <dsp:nvSpPr>
        <dsp:cNvPr id="0" name=""/>
        <dsp:cNvSpPr/>
      </dsp:nvSpPr>
      <dsp:spPr>
        <a:xfrm>
          <a:off x="1636563" y="2858112"/>
          <a:ext cx="2975570" cy="1785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Fredoka One" panose="02000000000000000000" pitchFamily="2" charset="0"/>
            </a:rPr>
            <a:t>The Antarctic ozone hole is discovered</a:t>
          </a:r>
        </a:p>
      </dsp:txBody>
      <dsp:txXfrm>
        <a:off x="1636563" y="2858112"/>
        <a:ext cx="2975570" cy="1785342"/>
      </dsp:txXfrm>
    </dsp:sp>
    <dsp:sp modelId="{0841571E-C227-47A5-8113-EC7AC30387CC}">
      <dsp:nvSpPr>
        <dsp:cNvPr id="0" name=""/>
        <dsp:cNvSpPr/>
      </dsp:nvSpPr>
      <dsp:spPr>
        <a:xfrm>
          <a:off x="4909691" y="2858112"/>
          <a:ext cx="2975570" cy="1785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Fredoka One" panose="02000000000000000000" pitchFamily="2" charset="0"/>
            </a:rPr>
            <a:t>The UN adopts the SDGs</a:t>
          </a:r>
        </a:p>
      </dsp:txBody>
      <dsp:txXfrm>
        <a:off x="4909691" y="2858112"/>
        <a:ext cx="2975570" cy="1785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bwC281uzUs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CYEElzrK64?feature=oembed" TargetMode="Externa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DB07-7F6F-C896-9B68-A25566A21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>
                <a:latin typeface="Fredoka One" panose="02000000000000000000" pitchFamily="2" charset="0"/>
              </a:rPr>
              <a:t>Environmental History</a:t>
            </a:r>
          </a:p>
        </p:txBody>
      </p:sp>
    </p:spTree>
    <p:extLst>
      <p:ext uri="{BB962C8B-B14F-4D97-AF65-F5344CB8AC3E}">
        <p14:creationId xmlns:p14="http://schemas.microsoft.com/office/powerpoint/2010/main" val="86201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arth Day 1970 Part 1: Intro (CBS News with Walter Cronkite)">
            <a:hlinkClick r:id="" action="ppaction://media"/>
            <a:extLst>
              <a:ext uri="{FF2B5EF4-FFF2-40B4-BE49-F238E27FC236}">
                <a16:creationId xmlns:a16="http://schemas.microsoft.com/office/drawing/2014/main" id="{A936B58B-400E-C5D4-A81E-9D1FBD712C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B3BC8-7E1C-6267-A870-0050B9D2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6600" dirty="0">
                <a:solidFill>
                  <a:srgbClr val="FFFFFF"/>
                </a:solidFill>
                <a:latin typeface="Fredoka One" panose="02000000000000000000" pitchFamily="2" charset="0"/>
              </a:rPr>
              <a:t>Does anyone know any other important days within environmental history?</a:t>
            </a:r>
          </a:p>
        </p:txBody>
      </p:sp>
    </p:spTree>
    <p:extLst>
      <p:ext uri="{BB962C8B-B14F-4D97-AF65-F5344CB8AC3E}">
        <p14:creationId xmlns:p14="http://schemas.microsoft.com/office/powerpoint/2010/main" val="215643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639E2F-80ED-43A8-0283-4D30A042A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72444"/>
              </p:ext>
            </p:extLst>
          </p:nvPr>
        </p:nvGraphicFramePr>
        <p:xfrm>
          <a:off x="1335087" y="719666"/>
          <a:ext cx="95218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92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8A77-37CC-2461-C623-4EF6183C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redoka One" panose="02000000000000000000" pitchFamily="2" charset="0"/>
              </a:rPr>
              <a:t>What are we learning today?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F685B6-DF8A-584A-CABE-17F89609A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148814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94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EBAE0B-DD72-4094-8934-3B46A9142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B3BC8-7E1C-6267-A870-0050B9D2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70467"/>
            <a:ext cx="10782300" cy="3294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>
                <a:solidFill>
                  <a:srgbClr val="FFFFFF"/>
                </a:solidFill>
                <a:latin typeface="Fredoka One" panose="02000000000000000000" pitchFamily="2" charset="0"/>
              </a:rPr>
              <a:t>April 22nd is a special day, does anyone know why?</a:t>
            </a:r>
          </a:p>
        </p:txBody>
      </p:sp>
    </p:spTree>
    <p:extLst>
      <p:ext uri="{BB962C8B-B14F-4D97-AF65-F5344CB8AC3E}">
        <p14:creationId xmlns:p14="http://schemas.microsoft.com/office/powerpoint/2010/main" val="320626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arth Day Best Practices | Six Degrees Uptown Minneapolis">
            <a:extLst>
              <a:ext uri="{FF2B5EF4-FFF2-40B4-BE49-F238E27FC236}">
                <a16:creationId xmlns:a16="http://schemas.microsoft.com/office/drawing/2014/main" id="{0623EB26-D9B1-617C-9217-8C6FF9E89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33" y="-420497"/>
            <a:ext cx="8039734" cy="70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3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3AC4D-2807-F02B-B86F-C4C65983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4" y="-479869"/>
            <a:ext cx="5452535" cy="22182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sv-SE" kern="1200" spc="-120" baseline="0" dirty="0">
                <a:solidFill>
                  <a:srgbClr val="FFFFFF"/>
                </a:solidFill>
                <a:latin typeface="Fredoka One" panose="02000000000000000000" pitchFamily="2" charset="0"/>
              </a:rPr>
              <a:t>1969 Santa Barbara oil spill</a:t>
            </a:r>
            <a:endParaRPr lang="en-US" kern="1200" spc="-120" baseline="0" dirty="0">
              <a:solidFill>
                <a:srgbClr val="FFFFFF"/>
              </a:solidFill>
              <a:latin typeface="Fredoka One" panose="02000000000000000000" pitchFamily="2" charset="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8D7E4C-401B-D6A2-AFFD-97641D8D4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16648" b="1"/>
          <a:stretch/>
        </p:blipFill>
        <p:spPr bwMode="auto">
          <a:xfrm>
            <a:off x="6096000" y="629265"/>
            <a:ext cx="5452536" cy="55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3A5AE-C80B-EC7C-4BFD-FF62BA260A09}"/>
              </a:ext>
            </a:extLst>
          </p:cNvPr>
          <p:cNvSpPr txBox="1"/>
          <p:nvPr/>
        </p:nvSpPr>
        <p:spPr>
          <a:xfrm>
            <a:off x="352425" y="1962150"/>
            <a:ext cx="46767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Fredoka One" panose="02000000000000000000" pitchFamily="2" charset="0"/>
              </a:rPr>
              <a:t>10,000 oil barrels were spilled into the Santa Barbara channel</a:t>
            </a:r>
          </a:p>
          <a:p>
            <a:endParaRPr lang="en-GB" sz="2000" dirty="0">
              <a:solidFill>
                <a:schemeClr val="bg1"/>
              </a:solidFill>
              <a:latin typeface="Fredoka O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Fredoka One" panose="02000000000000000000" pitchFamily="2" charset="0"/>
              </a:rPr>
              <a:t>~3500 sea birds were killed</a:t>
            </a:r>
          </a:p>
          <a:p>
            <a:endParaRPr lang="en-GB" sz="2000" dirty="0">
              <a:solidFill>
                <a:schemeClr val="bg1"/>
              </a:solidFill>
              <a:latin typeface="Fredoka O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Fredoka One" panose="02000000000000000000" pitchFamily="2" charset="0"/>
              </a:rPr>
              <a:t>Declaration of Environmental Rights created 1 year later</a:t>
            </a:r>
          </a:p>
          <a:p>
            <a:endParaRPr lang="en-GB" sz="2000" dirty="0">
              <a:solidFill>
                <a:schemeClr val="bg1"/>
              </a:solidFill>
              <a:latin typeface="Fredoka O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Fredoka One" panose="02000000000000000000" pitchFamily="2" charset="0"/>
              </a:rPr>
              <a:t>Environmental Rights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317536-0F04-7BFC-33E3-5DFB54BE19FA}"/>
              </a:ext>
            </a:extLst>
          </p:cNvPr>
          <p:cNvSpPr/>
          <p:nvPr/>
        </p:nvSpPr>
        <p:spPr>
          <a:xfrm>
            <a:off x="352425" y="5172075"/>
            <a:ext cx="4838700" cy="144674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dirty="0">
                <a:solidFill>
                  <a:srgbClr val="202122"/>
                </a:solidFill>
                <a:effectLst/>
                <a:latin typeface="Fredoka One" panose="02000000000000000000" pitchFamily="2" charset="0"/>
              </a:rPr>
              <a:t> 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Fredoka One" panose="02000000000000000000" pitchFamily="2" charset="0"/>
              </a:rPr>
              <a:t>"the conference was sort of </a:t>
            </a:r>
            <a:r>
              <a:rPr lang="en-GB" sz="2400" b="0" i="0" u="sng" dirty="0">
                <a:solidFill>
                  <a:srgbClr val="202122"/>
                </a:solidFill>
                <a:effectLst/>
                <a:latin typeface="Fredoka One" panose="02000000000000000000" pitchFamily="2" charset="0"/>
              </a:rPr>
              <a:t>like the baptism 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Fredoka One" panose="02000000000000000000" pitchFamily="2" charset="0"/>
              </a:rPr>
              <a:t>for the movement."</a:t>
            </a:r>
            <a:endParaRPr lang="en-GB" sz="2800" dirty="0">
              <a:latin typeface="Fredok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9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13E63D0-F59D-66BA-9184-3DF4E4D7D18A}"/>
              </a:ext>
            </a:extLst>
          </p:cNvPr>
          <p:cNvGrpSpPr/>
          <p:nvPr/>
        </p:nvGrpSpPr>
        <p:grpSpPr>
          <a:xfrm>
            <a:off x="457200" y="428625"/>
            <a:ext cx="3648075" cy="2828926"/>
            <a:chOff x="2000250" y="2352675"/>
            <a:chExt cx="3648075" cy="282892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0FE5D73-137E-C7C0-8880-A0192A1AA585}"/>
                </a:ext>
              </a:extLst>
            </p:cNvPr>
            <p:cNvSpPr/>
            <p:nvPr/>
          </p:nvSpPr>
          <p:spPr>
            <a:xfrm>
              <a:off x="2000250" y="2352675"/>
              <a:ext cx="3648075" cy="28289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0" name="Picture 2" descr="Earthrise, The Iconic Photo Taken 50 Years Ago Reminds Us That We Have ...">
              <a:extLst>
                <a:ext uri="{FF2B5EF4-FFF2-40B4-BE49-F238E27FC236}">
                  <a16:creationId xmlns:a16="http://schemas.microsoft.com/office/drawing/2014/main" id="{7EBC86A0-F72F-AABC-0AA7-F58EB07A8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825" y="2621280"/>
              <a:ext cx="3108325" cy="233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64B9EC-55E5-05B2-B9BB-F97259025BC4}"/>
              </a:ext>
            </a:extLst>
          </p:cNvPr>
          <p:cNvGrpSpPr/>
          <p:nvPr/>
        </p:nvGrpSpPr>
        <p:grpSpPr>
          <a:xfrm>
            <a:off x="469899" y="3526156"/>
            <a:ext cx="3648075" cy="2828926"/>
            <a:chOff x="469899" y="3526156"/>
            <a:chExt cx="3648075" cy="28289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447301-60A7-27AB-EAAC-E8B2300C5A90}"/>
                </a:ext>
              </a:extLst>
            </p:cNvPr>
            <p:cNvGrpSpPr/>
            <p:nvPr/>
          </p:nvGrpSpPr>
          <p:grpSpPr>
            <a:xfrm>
              <a:off x="469899" y="3526156"/>
              <a:ext cx="3648075" cy="2828926"/>
              <a:chOff x="2000250" y="2352675"/>
              <a:chExt cx="3648075" cy="282892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A9594C8-184E-C31D-844D-856FF038D777}"/>
                  </a:ext>
                </a:extLst>
              </p:cNvPr>
              <p:cNvSpPr/>
              <p:nvPr/>
            </p:nvSpPr>
            <p:spPr>
              <a:xfrm>
                <a:off x="2000250" y="2352675"/>
                <a:ext cx="3648075" cy="2828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2" descr="Earthrise, The Iconic Photo Taken 50 Years Ago Reminds Us That We Have ...">
                <a:extLst>
                  <a:ext uri="{FF2B5EF4-FFF2-40B4-BE49-F238E27FC236}">
                    <a16:creationId xmlns:a16="http://schemas.microsoft.com/office/drawing/2014/main" id="{51A2E276-C0BD-EE85-2CA9-AB794612A3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2825" y="2621280"/>
                <a:ext cx="3108325" cy="2331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2" name="Picture 4" descr="Documentary on Rachel Carson’s ‘Silent Spring’ featured at UNK April 10 ...">
              <a:extLst>
                <a:ext uri="{FF2B5EF4-FFF2-40B4-BE49-F238E27FC236}">
                  <a16:creationId xmlns:a16="http://schemas.microsoft.com/office/drawing/2014/main" id="{EE746A13-02E0-E42E-AE9A-B4213AAA0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4" y="3794760"/>
              <a:ext cx="3095626" cy="2331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E6CF0F-5605-799C-3A89-8E9003ED8E69}"/>
              </a:ext>
            </a:extLst>
          </p:cNvPr>
          <p:cNvGrpSpPr/>
          <p:nvPr/>
        </p:nvGrpSpPr>
        <p:grpSpPr>
          <a:xfrm>
            <a:off x="4286250" y="240030"/>
            <a:ext cx="7296149" cy="2730817"/>
            <a:chOff x="4286250" y="240030"/>
            <a:chExt cx="7296149" cy="273081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E51A1A-4866-F25F-1C88-FBBF96B1C25E}"/>
                </a:ext>
              </a:extLst>
            </p:cNvPr>
            <p:cNvSpPr txBox="1"/>
            <p:nvPr/>
          </p:nvSpPr>
          <p:spPr>
            <a:xfrm>
              <a:off x="4286250" y="240030"/>
              <a:ext cx="61626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latin typeface="Fredoka One" panose="02000000000000000000" pitchFamily="2" charset="0"/>
                </a:rPr>
                <a:t>Earthrise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DA832E-4CDF-2077-66D9-C89B0B35EDDD}"/>
                </a:ext>
              </a:extLst>
            </p:cNvPr>
            <p:cNvSpPr txBox="1"/>
            <p:nvPr/>
          </p:nvSpPr>
          <p:spPr>
            <a:xfrm>
              <a:off x="4319586" y="1216521"/>
              <a:ext cx="726281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b="0" i="0" dirty="0">
                  <a:solidFill>
                    <a:schemeClr val="accent1"/>
                  </a:solidFill>
                  <a:effectLst/>
                  <a:latin typeface="Fredoka One" panose="02000000000000000000" pitchFamily="2" charset="0"/>
                </a:rPr>
                <a:t>"the most influential environmental photograph ever taken".</a:t>
              </a:r>
              <a:endParaRPr lang="en-GB" sz="3600" dirty="0">
                <a:solidFill>
                  <a:schemeClr val="accent1"/>
                </a:solidFill>
                <a:latin typeface="Fredoka One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465924-E59C-8CF3-4435-1B7316AC435B}"/>
              </a:ext>
            </a:extLst>
          </p:cNvPr>
          <p:cNvGrpSpPr/>
          <p:nvPr/>
        </p:nvGrpSpPr>
        <p:grpSpPr>
          <a:xfrm>
            <a:off x="4286250" y="3343364"/>
            <a:ext cx="7743825" cy="2082730"/>
            <a:chOff x="4286250" y="3343364"/>
            <a:chExt cx="7743825" cy="20827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DF8E10-CF18-9275-8855-CB977F2A2C9E}"/>
                </a:ext>
              </a:extLst>
            </p:cNvPr>
            <p:cNvSpPr txBox="1"/>
            <p:nvPr/>
          </p:nvSpPr>
          <p:spPr>
            <a:xfrm>
              <a:off x="4286250" y="3343364"/>
              <a:ext cx="7743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latin typeface="Fredoka One" panose="02000000000000000000" pitchFamily="2" charset="0"/>
                </a:rPr>
                <a:t>Silent Spring </a:t>
              </a:r>
              <a:r>
                <a:rPr lang="en-GB" sz="2800" dirty="0">
                  <a:latin typeface="Fredoka One" panose="02000000000000000000" pitchFamily="2" charset="0"/>
                </a:rPr>
                <a:t>published by Rachel Carson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8E9E6A-D2ED-3D1B-10BB-15F73247D357}"/>
                </a:ext>
              </a:extLst>
            </p:cNvPr>
            <p:cNvSpPr txBox="1"/>
            <p:nvPr/>
          </p:nvSpPr>
          <p:spPr>
            <a:xfrm>
              <a:off x="4400549" y="4225765"/>
              <a:ext cx="740092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b="0" i="0" dirty="0">
                  <a:solidFill>
                    <a:schemeClr val="accent1"/>
                  </a:solidFill>
                  <a:effectLst/>
                  <a:latin typeface="Fredoka One" panose="02000000000000000000" pitchFamily="2" charset="0"/>
                </a:rPr>
                <a:t>“the book that launched the environmental movement”</a:t>
              </a:r>
              <a:endParaRPr lang="en-GB" sz="3600" dirty="0">
                <a:solidFill>
                  <a:schemeClr val="accent1"/>
                </a:solidFill>
                <a:latin typeface="Fredoka One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4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0025B2-8311-CED8-24B5-7605832F7389}"/>
              </a:ext>
            </a:extLst>
          </p:cNvPr>
          <p:cNvGrpSpPr/>
          <p:nvPr/>
        </p:nvGrpSpPr>
        <p:grpSpPr>
          <a:xfrm>
            <a:off x="1992312" y="586740"/>
            <a:ext cx="8207376" cy="5684519"/>
            <a:chOff x="2000250" y="2352675"/>
            <a:chExt cx="3648075" cy="282892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54B1000-1E73-B22B-334F-CDCA94177030}"/>
                </a:ext>
              </a:extLst>
            </p:cNvPr>
            <p:cNvSpPr/>
            <p:nvPr/>
          </p:nvSpPr>
          <p:spPr>
            <a:xfrm>
              <a:off x="2000250" y="2352675"/>
              <a:ext cx="3648075" cy="28289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Earthrise, The Iconic Photo Taken 50 Years Ago Reminds Us That We Have ...">
              <a:extLst>
                <a:ext uri="{FF2B5EF4-FFF2-40B4-BE49-F238E27FC236}">
                  <a16:creationId xmlns:a16="http://schemas.microsoft.com/office/drawing/2014/main" id="{5832B26F-DB29-15BA-9901-88FCC9317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825" y="2621280"/>
              <a:ext cx="3108325" cy="233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483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Rachel Carson and the Origin of Scientific Environmentalism | AMS OpenMind">
            <a:hlinkClick r:id="" action="ppaction://media"/>
            <a:extLst>
              <a:ext uri="{FF2B5EF4-FFF2-40B4-BE49-F238E27FC236}">
                <a16:creationId xmlns:a16="http://schemas.microsoft.com/office/drawing/2014/main" id="{AE1D273A-7FF6-1303-E4A1-F252927245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25" y="1025525"/>
            <a:ext cx="8204200" cy="463537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58E0B9-CF19-3214-94E8-4E9F877D5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605449"/>
              </p:ext>
            </p:extLst>
          </p:nvPr>
        </p:nvGraphicFramePr>
        <p:xfrm>
          <a:off x="8296275" y="338666"/>
          <a:ext cx="4095750" cy="622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16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B5C3FE1E-0A7F-41BE-A568-1BF85E2E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AB4C0-5F04-7F16-7815-212097A8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652" y="200993"/>
            <a:ext cx="4994787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Fredoka One" panose="02000000000000000000" pitchFamily="2" charset="0"/>
              </a:rPr>
              <a:t>The first Earth Day</a:t>
            </a:r>
          </a:p>
        </p:txBody>
      </p:sp>
      <p:pic>
        <p:nvPicPr>
          <p:cNvPr id="3074" name="Picture 2" descr="VINTAGE POSTER – Earth Day, April 22, 1970 | ISEE – International ...">
            <a:extLst>
              <a:ext uri="{FF2B5EF4-FFF2-40B4-BE49-F238E27FC236}">
                <a16:creationId xmlns:a16="http://schemas.microsoft.com/office/drawing/2014/main" id="{862AB3D6-9073-0D9E-3B36-A5E3A1C2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220" y="645106"/>
            <a:ext cx="3909571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B8ABC-AB39-4A89-633F-FB21676E0356}"/>
              </a:ext>
            </a:extLst>
          </p:cNvPr>
          <p:cNvSpPr txBox="1"/>
          <p:nvPr/>
        </p:nvSpPr>
        <p:spPr>
          <a:xfrm>
            <a:off x="7197212" y="2011680"/>
            <a:ext cx="4669667" cy="455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edoka One" panose="02000000000000000000" pitchFamily="2" charset="0"/>
              </a:rPr>
              <a:t>20 million Americans protested on the streets for more radical climate action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edoka One" panose="02000000000000000000" pitchFamily="2" charset="0"/>
            </a:endParaRP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edoka One" panose="02000000000000000000" pitchFamily="2" charset="0"/>
              </a:rPr>
              <a:t>Pollution was focused on in particular </a:t>
            </a: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edoka One" panose="02000000000000000000" pitchFamily="2" charset="0"/>
            </a:endParaRP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edoka One" panose="02000000000000000000" pitchFamily="2" charset="0"/>
              </a:rPr>
              <a:t>Earth Day is now observed in 192 countries</a:t>
            </a: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Fredoka One" panose="02000000000000000000" pitchFamily="2" charset="0"/>
            </a:endParaRPr>
          </a:p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redoka One" panose="02000000000000000000" pitchFamily="2" charset="0"/>
              </a:rPr>
              <a:t>Earth Day has become "the largest secular day of protest in the world, and more than a billion people participate in Earth Day actions every year.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redok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5BC4F39845D47B5370951D0970CA2" ma:contentTypeVersion="6" ma:contentTypeDescription="Create a new document." ma:contentTypeScope="" ma:versionID="3080d28b818d4c663f373e34d47ec779">
  <xsd:schema xmlns:xsd="http://www.w3.org/2001/XMLSchema" xmlns:xs="http://www.w3.org/2001/XMLSchema" xmlns:p="http://schemas.microsoft.com/office/2006/metadata/properties" xmlns:ns3="ec43497f-d029-4d34-a78b-9aa05495befb" xmlns:ns4="e37aaab4-d3d0-4a1a-8f2d-c14696d0ea5d" targetNamespace="http://schemas.microsoft.com/office/2006/metadata/properties" ma:root="true" ma:fieldsID="ab17c2d8d225a1fda254a20c2f84050c" ns3:_="" ns4:_="">
    <xsd:import namespace="ec43497f-d029-4d34-a78b-9aa05495befb"/>
    <xsd:import namespace="e37aaab4-d3d0-4a1a-8f2d-c14696d0ea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3497f-d029-4d34-a78b-9aa05495b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aaab4-d3d0-4a1a-8f2d-c14696d0ea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c43497f-d029-4d34-a78b-9aa05495befb" xsi:nil="true"/>
  </documentManagement>
</p:properties>
</file>

<file path=customXml/itemProps1.xml><?xml version="1.0" encoding="utf-8"?>
<ds:datastoreItem xmlns:ds="http://schemas.openxmlformats.org/officeDocument/2006/customXml" ds:itemID="{CF12FF78-5DBD-4908-A06D-08E4B7301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43497f-d029-4d34-a78b-9aa05495befb"/>
    <ds:schemaRef ds:uri="e37aaab4-d3d0-4a1a-8f2d-c14696d0ea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DC0C8-19DD-4629-99E9-B07028F322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04358-608F-4FF4-9FF5-DB249C6C1FAA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ec43497f-d029-4d34-a78b-9aa05495befb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37aaab4-d3d0-4a1a-8f2d-c14696d0ea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1373</TotalTime>
  <Words>255</Words>
  <Application>Microsoft Office PowerPoint</Application>
  <PresentationFormat>Widescreen</PresentationFormat>
  <Paragraphs>37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Fredoka One</vt:lpstr>
      <vt:lpstr>Metropolitan</vt:lpstr>
      <vt:lpstr>Environmental History</vt:lpstr>
      <vt:lpstr>What are we learning today?</vt:lpstr>
      <vt:lpstr>April 22nd is a special day, does anyone know why?</vt:lpstr>
      <vt:lpstr>PowerPoint Presentation</vt:lpstr>
      <vt:lpstr>1969 Santa Barbara oil spill</vt:lpstr>
      <vt:lpstr>PowerPoint Presentation</vt:lpstr>
      <vt:lpstr>PowerPoint Presentation</vt:lpstr>
      <vt:lpstr>PowerPoint Presentation</vt:lpstr>
      <vt:lpstr>The first Earth Day</vt:lpstr>
      <vt:lpstr>PowerPoint Presentation</vt:lpstr>
      <vt:lpstr>Does anyone know any other important days within environmental history?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History</dc:title>
  <dc:creator>Hannah Harrison</dc:creator>
  <cp:lastModifiedBy>Hannah Harrison</cp:lastModifiedBy>
  <cp:revision>1</cp:revision>
  <dcterms:created xsi:type="dcterms:W3CDTF">2023-04-17T11:28:12Z</dcterms:created>
  <dcterms:modified xsi:type="dcterms:W3CDTF">2023-04-18T10:22:12Z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0x0101003E95BC4F39845D47B5370951D0970CA2</vt:lpwstr>
  </property>
</Properties>
</file>