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60" r:id="rId3"/>
    <p:sldId id="261" r:id="rId4"/>
    <p:sldId id="265" r:id="rId5"/>
    <p:sldId id="282" r:id="rId6"/>
    <p:sldId id="267" r:id="rId7"/>
    <p:sldId id="268" r:id="rId8"/>
    <p:sldId id="269" r:id="rId9"/>
    <p:sldId id="271" r:id="rId10"/>
    <p:sldId id="281" r:id="rId11"/>
    <p:sldId id="263" r:id="rId12"/>
    <p:sldId id="273" r:id="rId13"/>
    <p:sldId id="274" r:id="rId14"/>
    <p:sldId id="275" r:id="rId15"/>
    <p:sldId id="277" r:id="rId16"/>
    <p:sldId id="276" r:id="rId17"/>
    <p:sldId id="262"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826B5-4FF9-8C29-1D55-114D63C43AEE}" v="164" dt="2022-08-29T11:30:54.219"/>
    <p1510:client id="{310BC14D-9BCA-ECBF-7915-FE55338917D5}" v="1" dt="2022-12-06T10:37:00.987"/>
    <p1510:client id="{4F6CFE4A-4685-965C-597F-C1776AC114D0}" v="1" dt="2022-08-16T12:43:23.211"/>
    <p1510:client id="{5E756A79-232D-6EE7-809C-13FF29B8EFBD}" v="28" dt="2022-08-26T10:36:13.589"/>
    <p1510:client id="{68B3B6F9-81D2-442E-F24D-2B643F7D5D63}" v="269" dt="2022-08-22T09:44:01.880"/>
    <p1510:client id="{8A4628F5-7F12-4845-D0B4-6C4AB9EF208A}" v="71" dt="2022-08-19T11:18:17.273"/>
    <p1510:client id="{9B8FFF13-0AEE-766B-3974-1D4A962A36C4}" v="2" dt="2022-08-19T11:18:59.206"/>
    <p1510:client id="{A7E27E3A-4291-98D6-224A-A163CEC5F739}" v="651" dt="2023-01-16T13:38:29.898"/>
    <p1510:client id="{C383880F-BB9D-7CC2-7883-312C1205D1F6}" v="467" dt="2022-08-22T10:42:46.222"/>
    <p1510:client id="{E71D2AA3-BA20-56F9-C5ED-38E69D406CE8}" v="2" dt="2023-01-16T14:59:20.886"/>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4AF5-7337-4798-8901-EF49969DA0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2BE44A-66B7-4E93-8918-C7425C8A76D4}">
      <dgm:prSet phldrT="[Text]" phldr="0"/>
      <dgm:spPr/>
      <dgm:t>
        <a:bodyPr/>
        <a:lstStyle/>
        <a:p>
          <a:pPr rtl="0"/>
          <a:r>
            <a:rPr lang="en-US">
              <a:latin typeface="Fredoka One"/>
            </a:rPr>
            <a:t>Up to 500 years</a:t>
          </a:r>
        </a:p>
      </dgm:t>
    </dgm:pt>
    <dgm:pt modelId="{DF78443E-500F-40E4-A259-3E31737EC67F}" type="parTrans" cxnId="{1114FCC6-AE03-4063-A744-1674B47AC57A}">
      <dgm:prSet/>
      <dgm:spPr/>
      <dgm:t>
        <a:bodyPr/>
        <a:lstStyle/>
        <a:p>
          <a:endParaRPr lang="en-US"/>
        </a:p>
      </dgm:t>
    </dgm:pt>
    <dgm:pt modelId="{2362B3DA-4042-4B5D-B282-9054580A3978}" type="sibTrans" cxnId="{1114FCC6-AE03-4063-A744-1674B47AC57A}">
      <dgm:prSet/>
      <dgm:spPr/>
      <dgm:t>
        <a:bodyPr/>
        <a:lstStyle/>
        <a:p>
          <a:endParaRPr lang="en-US"/>
        </a:p>
      </dgm:t>
    </dgm:pt>
    <dgm:pt modelId="{942F6ABA-2BF5-438B-8C52-91CEA77E93EA}">
      <dgm:prSet phldr="0"/>
      <dgm:spPr/>
      <dgm:t>
        <a:bodyPr/>
        <a:lstStyle/>
        <a:p>
          <a:pPr rtl="0"/>
          <a:r>
            <a:rPr lang="en-US">
              <a:latin typeface="Fredoka One"/>
            </a:rPr>
            <a:t>Up to 10,000 years</a:t>
          </a:r>
        </a:p>
      </dgm:t>
    </dgm:pt>
    <dgm:pt modelId="{E30CC0F7-6546-448D-BFE1-A1A32369F484}" type="parTrans" cxnId="{421C638D-E204-4E33-9F8A-DED311862D97}">
      <dgm:prSet/>
      <dgm:spPr/>
    </dgm:pt>
    <dgm:pt modelId="{FA227FCC-8876-4250-BEFE-702D3C520F56}" type="sibTrans" cxnId="{421C638D-E204-4E33-9F8A-DED311862D97}">
      <dgm:prSet/>
      <dgm:spPr/>
    </dgm:pt>
    <dgm:pt modelId="{B95A7C05-6927-46B0-9963-C3968081D821}">
      <dgm:prSet phldr="0"/>
      <dgm:spPr/>
      <dgm:t>
        <a:bodyPr/>
        <a:lstStyle/>
        <a:p>
          <a:pPr rtl="0"/>
          <a:r>
            <a:rPr lang="en-US">
              <a:latin typeface="Fredoka One"/>
            </a:rPr>
            <a:t>Up to 100 years</a:t>
          </a:r>
        </a:p>
      </dgm:t>
    </dgm:pt>
    <dgm:pt modelId="{24AA671D-BCB0-494D-8119-ECADFA82A33A}" type="parTrans" cxnId="{AC18C0B4-DC9B-40A1-A088-FABA778339B9}">
      <dgm:prSet/>
      <dgm:spPr/>
    </dgm:pt>
    <dgm:pt modelId="{5471D6AA-00F3-481F-8A9B-306A58E110F0}" type="sibTrans" cxnId="{AC18C0B4-DC9B-40A1-A088-FABA778339B9}">
      <dgm:prSet/>
      <dgm:spPr/>
    </dgm:pt>
    <dgm:pt modelId="{5FF65441-D0F6-4E3B-BD1C-813DC6B232E5}" type="pres">
      <dgm:prSet presAssocID="{7D9C4AF5-7337-4798-8901-EF49969DA089}" presName="diagram" presStyleCnt="0">
        <dgm:presLayoutVars>
          <dgm:dir/>
          <dgm:resizeHandles val="exact"/>
        </dgm:presLayoutVars>
      </dgm:prSet>
      <dgm:spPr/>
    </dgm:pt>
    <dgm:pt modelId="{328FA35B-9407-40DF-9CD5-8AC265EE6A2E}" type="pres">
      <dgm:prSet presAssocID="{EA2BE44A-66B7-4E93-8918-C7425C8A76D4}" presName="node" presStyleLbl="node1" presStyleIdx="0" presStyleCnt="3">
        <dgm:presLayoutVars>
          <dgm:bulletEnabled val="1"/>
        </dgm:presLayoutVars>
      </dgm:prSet>
      <dgm:spPr/>
    </dgm:pt>
    <dgm:pt modelId="{9A26DD13-F72D-4AA1-AD24-A25D12C3EE2E}" type="pres">
      <dgm:prSet presAssocID="{2362B3DA-4042-4B5D-B282-9054580A3978}" presName="sibTrans" presStyleCnt="0"/>
      <dgm:spPr/>
    </dgm:pt>
    <dgm:pt modelId="{E8C7CAA4-A64A-4BDE-B9EE-FCD31528CAE9}" type="pres">
      <dgm:prSet presAssocID="{B95A7C05-6927-46B0-9963-C3968081D821}" presName="node" presStyleLbl="node1" presStyleIdx="1" presStyleCnt="3">
        <dgm:presLayoutVars>
          <dgm:bulletEnabled val="1"/>
        </dgm:presLayoutVars>
      </dgm:prSet>
      <dgm:spPr/>
    </dgm:pt>
    <dgm:pt modelId="{92AFF524-B6E9-440C-84B2-A2458C3437F9}" type="pres">
      <dgm:prSet presAssocID="{5471D6AA-00F3-481F-8A9B-306A58E110F0}" presName="sibTrans" presStyleCnt="0"/>
      <dgm:spPr/>
    </dgm:pt>
    <dgm:pt modelId="{1DA364BC-6368-43F1-9DDB-C9038681BC7D}" type="pres">
      <dgm:prSet presAssocID="{942F6ABA-2BF5-438B-8C52-91CEA77E93EA}" presName="node" presStyleLbl="node1" presStyleIdx="2" presStyleCnt="3">
        <dgm:presLayoutVars>
          <dgm:bulletEnabled val="1"/>
        </dgm:presLayoutVars>
      </dgm:prSet>
      <dgm:spPr/>
    </dgm:pt>
  </dgm:ptLst>
  <dgm:cxnLst>
    <dgm:cxn modelId="{4D24361E-9BA4-4816-BBEC-D51E8F496CA5}" type="presOf" srcId="{7D9C4AF5-7337-4798-8901-EF49969DA089}" destId="{5FF65441-D0F6-4E3B-BD1C-813DC6B232E5}" srcOrd="0" destOrd="0" presId="urn:microsoft.com/office/officeart/2005/8/layout/default"/>
    <dgm:cxn modelId="{421C638D-E204-4E33-9F8A-DED311862D97}" srcId="{7D9C4AF5-7337-4798-8901-EF49969DA089}" destId="{942F6ABA-2BF5-438B-8C52-91CEA77E93EA}" srcOrd="2" destOrd="0" parTransId="{E30CC0F7-6546-448D-BFE1-A1A32369F484}" sibTransId="{FA227FCC-8876-4250-BEFE-702D3C520F56}"/>
    <dgm:cxn modelId="{839D6D8E-8441-49C2-9064-7D27610BA9E1}" type="presOf" srcId="{B95A7C05-6927-46B0-9963-C3968081D821}" destId="{E8C7CAA4-A64A-4BDE-B9EE-FCD31528CAE9}" srcOrd="0" destOrd="0" presId="urn:microsoft.com/office/officeart/2005/8/layout/default"/>
    <dgm:cxn modelId="{AC18C0B4-DC9B-40A1-A088-FABA778339B9}" srcId="{7D9C4AF5-7337-4798-8901-EF49969DA089}" destId="{B95A7C05-6927-46B0-9963-C3968081D821}" srcOrd="1" destOrd="0" parTransId="{24AA671D-BCB0-494D-8119-ECADFA82A33A}" sibTransId="{5471D6AA-00F3-481F-8A9B-306A58E110F0}"/>
    <dgm:cxn modelId="{6B3117B7-F295-478E-969D-0FD1EAD4EB0B}" type="presOf" srcId="{942F6ABA-2BF5-438B-8C52-91CEA77E93EA}" destId="{1DA364BC-6368-43F1-9DDB-C9038681BC7D}" srcOrd="0" destOrd="0" presId="urn:microsoft.com/office/officeart/2005/8/layout/default"/>
    <dgm:cxn modelId="{E92616BF-FD8E-4DE0-AB66-40E9A7132C04}" type="presOf" srcId="{EA2BE44A-66B7-4E93-8918-C7425C8A76D4}" destId="{328FA35B-9407-40DF-9CD5-8AC265EE6A2E}" srcOrd="0" destOrd="0" presId="urn:microsoft.com/office/officeart/2005/8/layout/default"/>
    <dgm:cxn modelId="{1114FCC6-AE03-4063-A744-1674B47AC57A}" srcId="{7D9C4AF5-7337-4798-8901-EF49969DA089}" destId="{EA2BE44A-66B7-4E93-8918-C7425C8A76D4}" srcOrd="0" destOrd="0" parTransId="{DF78443E-500F-40E4-A259-3E31737EC67F}" sibTransId="{2362B3DA-4042-4B5D-B282-9054580A3978}"/>
    <dgm:cxn modelId="{06DC39C1-4CA4-4BA6-AE11-5A865537C10F}" type="presParOf" srcId="{5FF65441-D0F6-4E3B-BD1C-813DC6B232E5}" destId="{328FA35B-9407-40DF-9CD5-8AC265EE6A2E}" srcOrd="0" destOrd="0" presId="urn:microsoft.com/office/officeart/2005/8/layout/default"/>
    <dgm:cxn modelId="{D8A76680-7CF9-4E9F-A8B4-4C2B7A184960}" type="presParOf" srcId="{5FF65441-D0F6-4E3B-BD1C-813DC6B232E5}" destId="{9A26DD13-F72D-4AA1-AD24-A25D12C3EE2E}" srcOrd="1" destOrd="0" presId="urn:microsoft.com/office/officeart/2005/8/layout/default"/>
    <dgm:cxn modelId="{3B9645D4-EA3D-425A-948C-AC88D8B0597F}" type="presParOf" srcId="{5FF65441-D0F6-4E3B-BD1C-813DC6B232E5}" destId="{E8C7CAA4-A64A-4BDE-B9EE-FCD31528CAE9}" srcOrd="2" destOrd="0" presId="urn:microsoft.com/office/officeart/2005/8/layout/default"/>
    <dgm:cxn modelId="{16441924-BB90-472C-BC82-A59E95C232AA}" type="presParOf" srcId="{5FF65441-D0F6-4E3B-BD1C-813DC6B232E5}" destId="{92AFF524-B6E9-440C-84B2-A2458C3437F9}" srcOrd="3" destOrd="0" presId="urn:microsoft.com/office/officeart/2005/8/layout/default"/>
    <dgm:cxn modelId="{89B93C35-88E9-4846-9FAC-32E205D06FD2}" type="presParOf" srcId="{5FF65441-D0F6-4E3B-BD1C-813DC6B232E5}" destId="{1DA364BC-6368-43F1-9DDB-C9038681BC7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C4AF5-7337-4798-8901-EF49969DA0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2BE44A-66B7-4E93-8918-C7425C8A76D4}">
      <dgm:prSet phldrT="[Text]" phldr="0"/>
      <dgm:spPr/>
      <dgm:t>
        <a:bodyPr/>
        <a:lstStyle/>
        <a:p>
          <a:pPr rtl="0"/>
          <a:r>
            <a:rPr lang="en-US" dirty="0">
              <a:latin typeface="Fredoka One"/>
            </a:rPr>
            <a:t>Smaller than 5mm</a:t>
          </a:r>
        </a:p>
      </dgm:t>
    </dgm:pt>
    <dgm:pt modelId="{DF78443E-500F-40E4-A259-3E31737EC67F}" type="parTrans" cxnId="{1114FCC6-AE03-4063-A744-1674B47AC57A}">
      <dgm:prSet/>
      <dgm:spPr/>
      <dgm:t>
        <a:bodyPr/>
        <a:lstStyle/>
        <a:p>
          <a:endParaRPr lang="en-US"/>
        </a:p>
      </dgm:t>
    </dgm:pt>
    <dgm:pt modelId="{2362B3DA-4042-4B5D-B282-9054580A3978}" type="sibTrans" cxnId="{1114FCC6-AE03-4063-A744-1674B47AC57A}">
      <dgm:prSet/>
      <dgm:spPr/>
      <dgm:t>
        <a:bodyPr/>
        <a:lstStyle/>
        <a:p>
          <a:endParaRPr lang="en-US"/>
        </a:p>
      </dgm:t>
    </dgm:pt>
    <dgm:pt modelId="{942F6ABA-2BF5-438B-8C52-91CEA77E93EA}">
      <dgm:prSet phldr="0"/>
      <dgm:spPr/>
      <dgm:t>
        <a:bodyPr/>
        <a:lstStyle/>
        <a:p>
          <a:pPr rtl="0"/>
          <a:r>
            <a:rPr lang="en-US" dirty="0">
              <a:latin typeface="Fredoka One"/>
            </a:rPr>
            <a:t>Smaller than 1cm</a:t>
          </a:r>
        </a:p>
      </dgm:t>
    </dgm:pt>
    <dgm:pt modelId="{E30CC0F7-6546-448D-BFE1-A1A32369F484}" type="parTrans" cxnId="{421C638D-E204-4E33-9F8A-DED311862D97}">
      <dgm:prSet/>
      <dgm:spPr/>
    </dgm:pt>
    <dgm:pt modelId="{FA227FCC-8876-4250-BEFE-702D3C520F56}" type="sibTrans" cxnId="{421C638D-E204-4E33-9F8A-DED311862D97}">
      <dgm:prSet/>
      <dgm:spPr/>
    </dgm:pt>
    <dgm:pt modelId="{B95A7C05-6927-46B0-9963-C3968081D821}">
      <dgm:prSet phldr="0"/>
      <dgm:spPr/>
      <dgm:t>
        <a:bodyPr/>
        <a:lstStyle/>
        <a:p>
          <a:pPr rtl="0"/>
          <a:r>
            <a:rPr lang="en-US" dirty="0">
              <a:latin typeface="Fredoka One"/>
            </a:rPr>
            <a:t>Smaller than 1mm</a:t>
          </a:r>
        </a:p>
      </dgm:t>
    </dgm:pt>
    <dgm:pt modelId="{24AA671D-BCB0-494D-8119-ECADFA82A33A}" type="parTrans" cxnId="{AC18C0B4-DC9B-40A1-A088-FABA778339B9}">
      <dgm:prSet/>
      <dgm:spPr/>
    </dgm:pt>
    <dgm:pt modelId="{5471D6AA-00F3-481F-8A9B-306A58E110F0}" type="sibTrans" cxnId="{AC18C0B4-DC9B-40A1-A088-FABA778339B9}">
      <dgm:prSet/>
      <dgm:spPr/>
    </dgm:pt>
    <dgm:pt modelId="{5FF65441-D0F6-4E3B-BD1C-813DC6B232E5}" type="pres">
      <dgm:prSet presAssocID="{7D9C4AF5-7337-4798-8901-EF49969DA089}" presName="diagram" presStyleCnt="0">
        <dgm:presLayoutVars>
          <dgm:dir/>
          <dgm:resizeHandles val="exact"/>
        </dgm:presLayoutVars>
      </dgm:prSet>
      <dgm:spPr/>
    </dgm:pt>
    <dgm:pt modelId="{328FA35B-9407-40DF-9CD5-8AC265EE6A2E}" type="pres">
      <dgm:prSet presAssocID="{EA2BE44A-66B7-4E93-8918-C7425C8A76D4}" presName="node" presStyleLbl="node1" presStyleIdx="0" presStyleCnt="3">
        <dgm:presLayoutVars>
          <dgm:bulletEnabled val="1"/>
        </dgm:presLayoutVars>
      </dgm:prSet>
      <dgm:spPr/>
    </dgm:pt>
    <dgm:pt modelId="{9A26DD13-F72D-4AA1-AD24-A25D12C3EE2E}" type="pres">
      <dgm:prSet presAssocID="{2362B3DA-4042-4B5D-B282-9054580A3978}" presName="sibTrans" presStyleCnt="0"/>
      <dgm:spPr/>
    </dgm:pt>
    <dgm:pt modelId="{E8C7CAA4-A64A-4BDE-B9EE-FCD31528CAE9}" type="pres">
      <dgm:prSet presAssocID="{B95A7C05-6927-46B0-9963-C3968081D821}" presName="node" presStyleLbl="node1" presStyleIdx="1" presStyleCnt="3">
        <dgm:presLayoutVars>
          <dgm:bulletEnabled val="1"/>
        </dgm:presLayoutVars>
      </dgm:prSet>
      <dgm:spPr/>
    </dgm:pt>
    <dgm:pt modelId="{92AFF524-B6E9-440C-84B2-A2458C3437F9}" type="pres">
      <dgm:prSet presAssocID="{5471D6AA-00F3-481F-8A9B-306A58E110F0}" presName="sibTrans" presStyleCnt="0"/>
      <dgm:spPr/>
    </dgm:pt>
    <dgm:pt modelId="{1DA364BC-6368-43F1-9DDB-C9038681BC7D}" type="pres">
      <dgm:prSet presAssocID="{942F6ABA-2BF5-438B-8C52-91CEA77E93EA}" presName="node" presStyleLbl="node1" presStyleIdx="2" presStyleCnt="3">
        <dgm:presLayoutVars>
          <dgm:bulletEnabled val="1"/>
        </dgm:presLayoutVars>
      </dgm:prSet>
      <dgm:spPr/>
    </dgm:pt>
  </dgm:ptLst>
  <dgm:cxnLst>
    <dgm:cxn modelId="{4D24361E-9BA4-4816-BBEC-D51E8F496CA5}" type="presOf" srcId="{7D9C4AF5-7337-4798-8901-EF49969DA089}" destId="{5FF65441-D0F6-4E3B-BD1C-813DC6B232E5}" srcOrd="0" destOrd="0" presId="urn:microsoft.com/office/officeart/2005/8/layout/default"/>
    <dgm:cxn modelId="{421C638D-E204-4E33-9F8A-DED311862D97}" srcId="{7D9C4AF5-7337-4798-8901-EF49969DA089}" destId="{942F6ABA-2BF5-438B-8C52-91CEA77E93EA}" srcOrd="2" destOrd="0" parTransId="{E30CC0F7-6546-448D-BFE1-A1A32369F484}" sibTransId="{FA227FCC-8876-4250-BEFE-702D3C520F56}"/>
    <dgm:cxn modelId="{839D6D8E-8441-49C2-9064-7D27610BA9E1}" type="presOf" srcId="{B95A7C05-6927-46B0-9963-C3968081D821}" destId="{E8C7CAA4-A64A-4BDE-B9EE-FCD31528CAE9}" srcOrd="0" destOrd="0" presId="urn:microsoft.com/office/officeart/2005/8/layout/default"/>
    <dgm:cxn modelId="{AC18C0B4-DC9B-40A1-A088-FABA778339B9}" srcId="{7D9C4AF5-7337-4798-8901-EF49969DA089}" destId="{B95A7C05-6927-46B0-9963-C3968081D821}" srcOrd="1" destOrd="0" parTransId="{24AA671D-BCB0-494D-8119-ECADFA82A33A}" sibTransId="{5471D6AA-00F3-481F-8A9B-306A58E110F0}"/>
    <dgm:cxn modelId="{6B3117B7-F295-478E-969D-0FD1EAD4EB0B}" type="presOf" srcId="{942F6ABA-2BF5-438B-8C52-91CEA77E93EA}" destId="{1DA364BC-6368-43F1-9DDB-C9038681BC7D}" srcOrd="0" destOrd="0" presId="urn:microsoft.com/office/officeart/2005/8/layout/default"/>
    <dgm:cxn modelId="{E92616BF-FD8E-4DE0-AB66-40E9A7132C04}" type="presOf" srcId="{EA2BE44A-66B7-4E93-8918-C7425C8A76D4}" destId="{328FA35B-9407-40DF-9CD5-8AC265EE6A2E}" srcOrd="0" destOrd="0" presId="urn:microsoft.com/office/officeart/2005/8/layout/default"/>
    <dgm:cxn modelId="{1114FCC6-AE03-4063-A744-1674B47AC57A}" srcId="{7D9C4AF5-7337-4798-8901-EF49969DA089}" destId="{EA2BE44A-66B7-4E93-8918-C7425C8A76D4}" srcOrd="0" destOrd="0" parTransId="{DF78443E-500F-40E4-A259-3E31737EC67F}" sibTransId="{2362B3DA-4042-4B5D-B282-9054580A3978}"/>
    <dgm:cxn modelId="{06DC39C1-4CA4-4BA6-AE11-5A865537C10F}" type="presParOf" srcId="{5FF65441-D0F6-4E3B-BD1C-813DC6B232E5}" destId="{328FA35B-9407-40DF-9CD5-8AC265EE6A2E}" srcOrd="0" destOrd="0" presId="urn:microsoft.com/office/officeart/2005/8/layout/default"/>
    <dgm:cxn modelId="{D8A76680-7CF9-4E9F-A8B4-4C2B7A184960}" type="presParOf" srcId="{5FF65441-D0F6-4E3B-BD1C-813DC6B232E5}" destId="{9A26DD13-F72D-4AA1-AD24-A25D12C3EE2E}" srcOrd="1" destOrd="0" presId="urn:microsoft.com/office/officeart/2005/8/layout/default"/>
    <dgm:cxn modelId="{3B9645D4-EA3D-425A-948C-AC88D8B0597F}" type="presParOf" srcId="{5FF65441-D0F6-4E3B-BD1C-813DC6B232E5}" destId="{E8C7CAA4-A64A-4BDE-B9EE-FCD31528CAE9}" srcOrd="2" destOrd="0" presId="urn:microsoft.com/office/officeart/2005/8/layout/default"/>
    <dgm:cxn modelId="{16441924-BB90-472C-BC82-A59E95C232AA}" type="presParOf" srcId="{5FF65441-D0F6-4E3B-BD1C-813DC6B232E5}" destId="{92AFF524-B6E9-440C-84B2-A2458C3437F9}" srcOrd="3" destOrd="0" presId="urn:microsoft.com/office/officeart/2005/8/layout/default"/>
    <dgm:cxn modelId="{89B93C35-88E9-4846-9FAC-32E205D06FD2}" type="presParOf" srcId="{5FF65441-D0F6-4E3B-BD1C-813DC6B232E5}" destId="{1DA364BC-6368-43F1-9DDB-C9038681BC7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C4AF5-7337-4798-8901-EF49969DA0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2F6ABA-2BF5-438B-8C52-91CEA77E93EA}">
      <dgm:prSet phldr="0"/>
      <dgm:spPr/>
      <dgm:t>
        <a:bodyPr/>
        <a:lstStyle/>
        <a:p>
          <a:r>
            <a:rPr lang="en-US">
              <a:latin typeface="Fredoka One"/>
            </a:rPr>
            <a:t>Around 9 billion </a:t>
          </a:r>
          <a:r>
            <a:rPr lang="en-US" err="1">
              <a:latin typeface="Fredoka One"/>
            </a:rPr>
            <a:t>tonnes</a:t>
          </a:r>
          <a:endParaRPr lang="en-US">
            <a:latin typeface="Fredoka One"/>
          </a:endParaRPr>
        </a:p>
      </dgm:t>
    </dgm:pt>
    <dgm:pt modelId="{E30CC0F7-6546-448D-BFE1-A1A32369F484}" type="parTrans" cxnId="{421C638D-E204-4E33-9F8A-DED311862D97}">
      <dgm:prSet/>
      <dgm:spPr/>
    </dgm:pt>
    <dgm:pt modelId="{FA227FCC-8876-4250-BEFE-702D3C520F56}" type="sibTrans" cxnId="{421C638D-E204-4E33-9F8A-DED311862D97}">
      <dgm:prSet/>
      <dgm:spPr/>
    </dgm:pt>
    <dgm:pt modelId="{41ACB871-0778-4D05-B9D7-1E5A23E19CB8}">
      <dgm:prSet phldr="0"/>
      <dgm:spPr/>
      <dgm:t>
        <a:bodyPr/>
        <a:lstStyle/>
        <a:p>
          <a:pPr rtl="0"/>
          <a:r>
            <a:rPr lang="en-US">
              <a:latin typeface="Fredoka One"/>
            </a:rPr>
            <a:t>Around 20 billion tonnes</a:t>
          </a:r>
        </a:p>
      </dgm:t>
    </dgm:pt>
    <dgm:pt modelId="{4177B5F0-CFA3-45CB-9172-9DAEA3C653F1}" type="parTrans" cxnId="{79EDA9EA-4F85-446A-851E-D9B9FB46F627}">
      <dgm:prSet/>
      <dgm:spPr/>
    </dgm:pt>
    <dgm:pt modelId="{655E1B4D-A39F-4C58-B19A-DE28BBFF30AD}" type="sibTrans" cxnId="{79EDA9EA-4F85-446A-851E-D9B9FB46F627}">
      <dgm:prSet/>
      <dgm:spPr/>
    </dgm:pt>
    <dgm:pt modelId="{8F37DD33-5A2D-4B85-B384-E0044C978392}">
      <dgm:prSet phldr="0"/>
      <dgm:spPr/>
      <dgm:t>
        <a:bodyPr/>
        <a:lstStyle/>
        <a:p>
          <a:pPr rtl="0"/>
          <a:r>
            <a:rPr lang="en-US">
              <a:latin typeface="Fredoka One"/>
            </a:rPr>
            <a:t>Around 2 billion tonnes</a:t>
          </a:r>
        </a:p>
      </dgm:t>
    </dgm:pt>
    <dgm:pt modelId="{BA1D5913-C610-49EF-BF73-5842D8A6A0C1}" type="parTrans" cxnId="{604BCEA3-F56F-4207-8BE0-68C4277806EE}">
      <dgm:prSet/>
      <dgm:spPr/>
    </dgm:pt>
    <dgm:pt modelId="{16DA9D42-CC0F-424A-B9E1-928EC88B834D}" type="sibTrans" cxnId="{604BCEA3-F56F-4207-8BE0-68C4277806EE}">
      <dgm:prSet/>
      <dgm:spPr/>
    </dgm:pt>
    <dgm:pt modelId="{5FF65441-D0F6-4E3B-BD1C-813DC6B232E5}" type="pres">
      <dgm:prSet presAssocID="{7D9C4AF5-7337-4798-8901-EF49969DA089}" presName="diagram" presStyleCnt="0">
        <dgm:presLayoutVars>
          <dgm:dir/>
          <dgm:resizeHandles val="exact"/>
        </dgm:presLayoutVars>
      </dgm:prSet>
      <dgm:spPr/>
    </dgm:pt>
    <dgm:pt modelId="{B8ECEF90-DCEB-4620-8D2B-C347CEF8BE27}" type="pres">
      <dgm:prSet presAssocID="{8F37DD33-5A2D-4B85-B384-E0044C978392}" presName="node" presStyleLbl="node1" presStyleIdx="0" presStyleCnt="3">
        <dgm:presLayoutVars>
          <dgm:bulletEnabled val="1"/>
        </dgm:presLayoutVars>
      </dgm:prSet>
      <dgm:spPr/>
    </dgm:pt>
    <dgm:pt modelId="{488059E4-DD89-449F-A892-EB80FCD4DB08}" type="pres">
      <dgm:prSet presAssocID="{16DA9D42-CC0F-424A-B9E1-928EC88B834D}" presName="sibTrans" presStyleCnt="0"/>
      <dgm:spPr/>
    </dgm:pt>
    <dgm:pt modelId="{1DA364BC-6368-43F1-9DDB-C9038681BC7D}" type="pres">
      <dgm:prSet presAssocID="{942F6ABA-2BF5-438B-8C52-91CEA77E93EA}" presName="node" presStyleLbl="node1" presStyleIdx="1" presStyleCnt="3">
        <dgm:presLayoutVars>
          <dgm:bulletEnabled val="1"/>
        </dgm:presLayoutVars>
      </dgm:prSet>
      <dgm:spPr/>
    </dgm:pt>
    <dgm:pt modelId="{420AC577-53F1-4E99-83E6-97BCAFD7A5FA}" type="pres">
      <dgm:prSet presAssocID="{FA227FCC-8876-4250-BEFE-702D3C520F56}" presName="sibTrans" presStyleCnt="0"/>
      <dgm:spPr/>
    </dgm:pt>
    <dgm:pt modelId="{5B7EDD44-730D-44F6-B60A-1D3F4D207845}" type="pres">
      <dgm:prSet presAssocID="{41ACB871-0778-4D05-B9D7-1E5A23E19CB8}" presName="node" presStyleLbl="node1" presStyleIdx="2" presStyleCnt="3">
        <dgm:presLayoutVars>
          <dgm:bulletEnabled val="1"/>
        </dgm:presLayoutVars>
      </dgm:prSet>
      <dgm:spPr/>
    </dgm:pt>
  </dgm:ptLst>
  <dgm:cxnLst>
    <dgm:cxn modelId="{51BCFE01-831C-4A9A-8B3F-CC56CB0AAB79}" type="presOf" srcId="{8F37DD33-5A2D-4B85-B384-E0044C978392}" destId="{B8ECEF90-DCEB-4620-8D2B-C347CEF8BE27}" srcOrd="0" destOrd="0" presId="urn:microsoft.com/office/officeart/2005/8/layout/default"/>
    <dgm:cxn modelId="{38EBEF16-AD2B-471E-9D6F-5E4F1CF01285}" type="presOf" srcId="{41ACB871-0778-4D05-B9D7-1E5A23E19CB8}" destId="{5B7EDD44-730D-44F6-B60A-1D3F4D207845}" srcOrd="0" destOrd="0" presId="urn:microsoft.com/office/officeart/2005/8/layout/default"/>
    <dgm:cxn modelId="{4D24361E-9BA4-4816-BBEC-D51E8F496CA5}" type="presOf" srcId="{7D9C4AF5-7337-4798-8901-EF49969DA089}" destId="{5FF65441-D0F6-4E3B-BD1C-813DC6B232E5}" srcOrd="0" destOrd="0" presId="urn:microsoft.com/office/officeart/2005/8/layout/default"/>
    <dgm:cxn modelId="{421C638D-E204-4E33-9F8A-DED311862D97}" srcId="{7D9C4AF5-7337-4798-8901-EF49969DA089}" destId="{942F6ABA-2BF5-438B-8C52-91CEA77E93EA}" srcOrd="1" destOrd="0" parTransId="{E30CC0F7-6546-448D-BFE1-A1A32369F484}" sibTransId="{FA227FCC-8876-4250-BEFE-702D3C520F56}"/>
    <dgm:cxn modelId="{604BCEA3-F56F-4207-8BE0-68C4277806EE}" srcId="{7D9C4AF5-7337-4798-8901-EF49969DA089}" destId="{8F37DD33-5A2D-4B85-B384-E0044C978392}" srcOrd="0" destOrd="0" parTransId="{BA1D5913-C610-49EF-BF73-5842D8A6A0C1}" sibTransId="{16DA9D42-CC0F-424A-B9E1-928EC88B834D}"/>
    <dgm:cxn modelId="{79EDA9EA-4F85-446A-851E-D9B9FB46F627}" srcId="{7D9C4AF5-7337-4798-8901-EF49969DA089}" destId="{41ACB871-0778-4D05-B9D7-1E5A23E19CB8}" srcOrd="2" destOrd="0" parTransId="{4177B5F0-CFA3-45CB-9172-9DAEA3C653F1}" sibTransId="{655E1B4D-A39F-4C58-B19A-DE28BBFF30AD}"/>
    <dgm:cxn modelId="{05CB65F1-C0D4-4620-842F-0BF938962E2E}" type="presOf" srcId="{942F6ABA-2BF5-438B-8C52-91CEA77E93EA}" destId="{1DA364BC-6368-43F1-9DDB-C9038681BC7D}" srcOrd="0" destOrd="0" presId="urn:microsoft.com/office/officeart/2005/8/layout/default"/>
    <dgm:cxn modelId="{74F6B6FA-F60F-4403-A0AF-16361E37317D}" type="presParOf" srcId="{5FF65441-D0F6-4E3B-BD1C-813DC6B232E5}" destId="{B8ECEF90-DCEB-4620-8D2B-C347CEF8BE27}" srcOrd="0" destOrd="0" presId="urn:microsoft.com/office/officeart/2005/8/layout/default"/>
    <dgm:cxn modelId="{F14F4F3A-7C53-4CBD-A057-7AF835CA50C6}" type="presParOf" srcId="{5FF65441-D0F6-4E3B-BD1C-813DC6B232E5}" destId="{488059E4-DD89-449F-A892-EB80FCD4DB08}" srcOrd="1" destOrd="0" presId="urn:microsoft.com/office/officeart/2005/8/layout/default"/>
    <dgm:cxn modelId="{21BA29BD-E99D-40BE-B099-6A85E5452FD4}" type="presParOf" srcId="{5FF65441-D0F6-4E3B-BD1C-813DC6B232E5}" destId="{1DA364BC-6368-43F1-9DDB-C9038681BC7D}" srcOrd="2" destOrd="0" presId="urn:microsoft.com/office/officeart/2005/8/layout/default"/>
    <dgm:cxn modelId="{61ED42F3-9CCD-4EA9-A822-D541748C27F1}" type="presParOf" srcId="{5FF65441-D0F6-4E3B-BD1C-813DC6B232E5}" destId="{420AC577-53F1-4E99-83E6-97BCAFD7A5FA}" srcOrd="3" destOrd="0" presId="urn:microsoft.com/office/officeart/2005/8/layout/default"/>
    <dgm:cxn modelId="{0D1DB5F0-FC10-4EB5-AD96-390C6D982C71}" type="presParOf" srcId="{5FF65441-D0F6-4E3B-BD1C-813DC6B232E5}" destId="{5B7EDD44-730D-44F6-B60A-1D3F4D20784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9C4AF5-7337-4798-8901-EF49969DA0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ACB871-0778-4D05-B9D7-1E5A23E19CB8}">
      <dgm:prSet phldr="0"/>
      <dgm:spPr/>
      <dgm:t>
        <a:bodyPr/>
        <a:lstStyle/>
        <a:p>
          <a:pPr rtl="0"/>
          <a:r>
            <a:rPr lang="en-US">
              <a:latin typeface="Fredoka One"/>
            </a:rPr>
            <a:t>20%</a:t>
          </a:r>
        </a:p>
      </dgm:t>
    </dgm:pt>
    <dgm:pt modelId="{4177B5F0-CFA3-45CB-9172-9DAEA3C653F1}" type="parTrans" cxnId="{79EDA9EA-4F85-446A-851E-D9B9FB46F627}">
      <dgm:prSet/>
      <dgm:spPr/>
    </dgm:pt>
    <dgm:pt modelId="{655E1B4D-A39F-4C58-B19A-DE28BBFF30AD}" type="sibTrans" cxnId="{79EDA9EA-4F85-446A-851E-D9B9FB46F627}">
      <dgm:prSet/>
      <dgm:spPr/>
    </dgm:pt>
    <dgm:pt modelId="{D6C29334-74BF-4837-B600-99081CD429E6}">
      <dgm:prSet phldr="0"/>
      <dgm:spPr/>
      <dgm:t>
        <a:bodyPr/>
        <a:lstStyle/>
        <a:p>
          <a:r>
            <a:rPr lang="en-US">
              <a:latin typeface="Fredoka One"/>
            </a:rPr>
            <a:t>50%</a:t>
          </a:r>
        </a:p>
      </dgm:t>
    </dgm:pt>
    <dgm:pt modelId="{FF7C8879-23D7-4494-8480-220DD5C114BD}" type="parTrans" cxnId="{15935EED-901E-4E14-803C-98F728507CCB}">
      <dgm:prSet/>
      <dgm:spPr/>
    </dgm:pt>
    <dgm:pt modelId="{C7983682-EF48-4FA8-9476-3A29839D9079}" type="sibTrans" cxnId="{15935EED-901E-4E14-803C-98F728507CCB}">
      <dgm:prSet/>
      <dgm:spPr/>
    </dgm:pt>
    <dgm:pt modelId="{7BCF2ACC-48FE-4DAA-B8BC-3611CBDA3893}">
      <dgm:prSet phldr="0"/>
      <dgm:spPr/>
      <dgm:t>
        <a:bodyPr/>
        <a:lstStyle/>
        <a:p>
          <a:r>
            <a:rPr lang="en-US">
              <a:latin typeface="Fredoka One"/>
            </a:rPr>
            <a:t>80%</a:t>
          </a:r>
        </a:p>
      </dgm:t>
    </dgm:pt>
    <dgm:pt modelId="{E2C77E9D-3983-449A-A31D-0E54877FD5B1}" type="parTrans" cxnId="{2E51CCEA-3AAE-47D5-A81F-B3C0B1EB92E2}">
      <dgm:prSet/>
      <dgm:spPr/>
    </dgm:pt>
    <dgm:pt modelId="{6839EF02-364D-4041-BF62-CDAC3EA5640A}" type="sibTrans" cxnId="{2E51CCEA-3AAE-47D5-A81F-B3C0B1EB92E2}">
      <dgm:prSet/>
      <dgm:spPr/>
    </dgm:pt>
    <dgm:pt modelId="{5FF65441-D0F6-4E3B-BD1C-813DC6B232E5}" type="pres">
      <dgm:prSet presAssocID="{7D9C4AF5-7337-4798-8901-EF49969DA089}" presName="diagram" presStyleCnt="0">
        <dgm:presLayoutVars>
          <dgm:dir/>
          <dgm:resizeHandles val="exact"/>
        </dgm:presLayoutVars>
      </dgm:prSet>
      <dgm:spPr/>
    </dgm:pt>
    <dgm:pt modelId="{5B7EDD44-730D-44F6-B60A-1D3F4D207845}" type="pres">
      <dgm:prSet presAssocID="{41ACB871-0778-4D05-B9D7-1E5A23E19CB8}" presName="node" presStyleLbl="node1" presStyleIdx="0" presStyleCnt="3">
        <dgm:presLayoutVars>
          <dgm:bulletEnabled val="1"/>
        </dgm:presLayoutVars>
      </dgm:prSet>
      <dgm:spPr/>
    </dgm:pt>
    <dgm:pt modelId="{6545B5A1-B650-4FBF-80CA-14C104AA84AF}" type="pres">
      <dgm:prSet presAssocID="{655E1B4D-A39F-4C58-B19A-DE28BBFF30AD}" presName="sibTrans" presStyleCnt="0"/>
      <dgm:spPr/>
    </dgm:pt>
    <dgm:pt modelId="{6F4F66BD-7CE0-4CE7-8756-D2D7BB827379}" type="pres">
      <dgm:prSet presAssocID="{D6C29334-74BF-4837-B600-99081CD429E6}" presName="node" presStyleLbl="node1" presStyleIdx="1" presStyleCnt="3">
        <dgm:presLayoutVars>
          <dgm:bulletEnabled val="1"/>
        </dgm:presLayoutVars>
      </dgm:prSet>
      <dgm:spPr/>
    </dgm:pt>
    <dgm:pt modelId="{518AD5B4-A146-4E65-AA26-3D7F3F376DC9}" type="pres">
      <dgm:prSet presAssocID="{C7983682-EF48-4FA8-9476-3A29839D9079}" presName="sibTrans" presStyleCnt="0"/>
      <dgm:spPr/>
    </dgm:pt>
    <dgm:pt modelId="{3C40CD9A-9F9D-45E7-B88E-B8D2EB2160BF}" type="pres">
      <dgm:prSet presAssocID="{7BCF2ACC-48FE-4DAA-B8BC-3611CBDA3893}" presName="node" presStyleLbl="node1" presStyleIdx="2" presStyleCnt="3">
        <dgm:presLayoutVars>
          <dgm:bulletEnabled val="1"/>
        </dgm:presLayoutVars>
      </dgm:prSet>
      <dgm:spPr/>
    </dgm:pt>
  </dgm:ptLst>
  <dgm:cxnLst>
    <dgm:cxn modelId="{4D24361E-9BA4-4816-BBEC-D51E8F496CA5}" type="presOf" srcId="{7D9C4AF5-7337-4798-8901-EF49969DA089}" destId="{5FF65441-D0F6-4E3B-BD1C-813DC6B232E5}" srcOrd="0" destOrd="0" presId="urn:microsoft.com/office/officeart/2005/8/layout/default"/>
    <dgm:cxn modelId="{F621412E-E999-4E1F-BE13-4370942F4C34}" type="presOf" srcId="{D6C29334-74BF-4837-B600-99081CD429E6}" destId="{6F4F66BD-7CE0-4CE7-8756-D2D7BB827379}" srcOrd="0" destOrd="0" presId="urn:microsoft.com/office/officeart/2005/8/layout/default"/>
    <dgm:cxn modelId="{AD037E61-31C9-4CB1-A9E0-A1A54AF03A18}" type="presOf" srcId="{7BCF2ACC-48FE-4DAA-B8BC-3611CBDA3893}" destId="{3C40CD9A-9F9D-45E7-B88E-B8D2EB2160BF}" srcOrd="0" destOrd="0" presId="urn:microsoft.com/office/officeart/2005/8/layout/default"/>
    <dgm:cxn modelId="{09245C5A-660D-4A62-86BD-436DBD83E888}" type="presOf" srcId="{41ACB871-0778-4D05-B9D7-1E5A23E19CB8}" destId="{5B7EDD44-730D-44F6-B60A-1D3F4D207845}" srcOrd="0" destOrd="0" presId="urn:microsoft.com/office/officeart/2005/8/layout/default"/>
    <dgm:cxn modelId="{79EDA9EA-4F85-446A-851E-D9B9FB46F627}" srcId="{7D9C4AF5-7337-4798-8901-EF49969DA089}" destId="{41ACB871-0778-4D05-B9D7-1E5A23E19CB8}" srcOrd="0" destOrd="0" parTransId="{4177B5F0-CFA3-45CB-9172-9DAEA3C653F1}" sibTransId="{655E1B4D-A39F-4C58-B19A-DE28BBFF30AD}"/>
    <dgm:cxn modelId="{2E51CCEA-3AAE-47D5-A81F-B3C0B1EB92E2}" srcId="{7D9C4AF5-7337-4798-8901-EF49969DA089}" destId="{7BCF2ACC-48FE-4DAA-B8BC-3611CBDA3893}" srcOrd="2" destOrd="0" parTransId="{E2C77E9D-3983-449A-A31D-0E54877FD5B1}" sibTransId="{6839EF02-364D-4041-BF62-CDAC3EA5640A}"/>
    <dgm:cxn modelId="{15935EED-901E-4E14-803C-98F728507CCB}" srcId="{7D9C4AF5-7337-4798-8901-EF49969DA089}" destId="{D6C29334-74BF-4837-B600-99081CD429E6}" srcOrd="1" destOrd="0" parTransId="{FF7C8879-23D7-4494-8480-220DD5C114BD}" sibTransId="{C7983682-EF48-4FA8-9476-3A29839D9079}"/>
    <dgm:cxn modelId="{B0A917AB-73C9-4621-B6CF-C047A7305F29}" type="presParOf" srcId="{5FF65441-D0F6-4E3B-BD1C-813DC6B232E5}" destId="{5B7EDD44-730D-44F6-B60A-1D3F4D207845}" srcOrd="0" destOrd="0" presId="urn:microsoft.com/office/officeart/2005/8/layout/default"/>
    <dgm:cxn modelId="{4B1776AE-7C58-4D3C-8129-B4DEB4064763}" type="presParOf" srcId="{5FF65441-D0F6-4E3B-BD1C-813DC6B232E5}" destId="{6545B5A1-B650-4FBF-80CA-14C104AA84AF}" srcOrd="1" destOrd="0" presId="urn:microsoft.com/office/officeart/2005/8/layout/default"/>
    <dgm:cxn modelId="{E11CEB76-FD1B-4006-8595-65863C5E163E}" type="presParOf" srcId="{5FF65441-D0F6-4E3B-BD1C-813DC6B232E5}" destId="{6F4F66BD-7CE0-4CE7-8756-D2D7BB827379}" srcOrd="2" destOrd="0" presId="urn:microsoft.com/office/officeart/2005/8/layout/default"/>
    <dgm:cxn modelId="{7B5B30E0-AF10-4228-BFBD-0C679868B7EF}" type="presParOf" srcId="{5FF65441-D0F6-4E3B-BD1C-813DC6B232E5}" destId="{518AD5B4-A146-4E65-AA26-3D7F3F376DC9}" srcOrd="3" destOrd="0" presId="urn:microsoft.com/office/officeart/2005/8/layout/default"/>
    <dgm:cxn modelId="{0124B6EB-A5B9-4CC6-8B70-23E21CC1EF0A}" type="presParOf" srcId="{5FF65441-D0F6-4E3B-BD1C-813DC6B232E5}" destId="{3C40CD9A-9F9D-45E7-B88E-B8D2EB2160B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C4AF5-7337-4798-8901-EF49969DA0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BCF2ACC-48FE-4DAA-B8BC-3611CBDA3893}">
      <dgm:prSet phldr="0"/>
      <dgm:spPr/>
      <dgm:t>
        <a:bodyPr/>
        <a:lstStyle/>
        <a:p>
          <a:r>
            <a:rPr lang="en-US">
              <a:latin typeface="Fredoka One"/>
            </a:rPr>
            <a:t>20%</a:t>
          </a:r>
        </a:p>
      </dgm:t>
    </dgm:pt>
    <dgm:pt modelId="{E2C77E9D-3983-449A-A31D-0E54877FD5B1}" type="parTrans" cxnId="{2E51CCEA-3AAE-47D5-A81F-B3C0B1EB92E2}">
      <dgm:prSet/>
      <dgm:spPr/>
    </dgm:pt>
    <dgm:pt modelId="{6839EF02-364D-4041-BF62-CDAC3EA5640A}" type="sibTrans" cxnId="{2E51CCEA-3AAE-47D5-A81F-B3C0B1EB92E2}">
      <dgm:prSet/>
      <dgm:spPr/>
    </dgm:pt>
    <dgm:pt modelId="{F1946183-EC0D-404F-A23B-52FBE9C4FFDC}">
      <dgm:prSet phldr="0"/>
      <dgm:spPr/>
      <dgm:t>
        <a:bodyPr/>
        <a:lstStyle/>
        <a:p>
          <a:r>
            <a:rPr lang="en-US">
              <a:latin typeface="Fredoka One"/>
            </a:rPr>
            <a:t>80%</a:t>
          </a:r>
        </a:p>
      </dgm:t>
    </dgm:pt>
    <dgm:pt modelId="{DE75EBDA-F7A0-443D-BDB4-01071FA429BB}" type="parTrans" cxnId="{B7D3E8DF-73C0-48BE-8D5E-D966B72A5AAF}">
      <dgm:prSet/>
      <dgm:spPr/>
    </dgm:pt>
    <dgm:pt modelId="{0720E10B-6442-49EF-8877-E43A5CC95E1F}" type="sibTrans" cxnId="{B7D3E8DF-73C0-48BE-8D5E-D966B72A5AAF}">
      <dgm:prSet/>
      <dgm:spPr/>
    </dgm:pt>
    <dgm:pt modelId="{1DAA9B00-EDC3-4093-93F8-6FBCA2EFC61F}">
      <dgm:prSet phldr="0"/>
      <dgm:spPr/>
      <dgm:t>
        <a:bodyPr/>
        <a:lstStyle/>
        <a:p>
          <a:pPr rtl="0"/>
          <a:r>
            <a:rPr lang="en-US">
              <a:latin typeface="Fredoka One"/>
            </a:rPr>
            <a:t>40%</a:t>
          </a:r>
        </a:p>
      </dgm:t>
    </dgm:pt>
    <dgm:pt modelId="{E54FA955-5ECB-47A3-ACFF-49C686885E8B}" type="parTrans" cxnId="{BEDBB275-35AA-40C4-815A-426347BBABCA}">
      <dgm:prSet/>
      <dgm:spPr/>
    </dgm:pt>
    <dgm:pt modelId="{2544E1F0-3D51-403C-8A27-8A01A5F1B8C5}" type="sibTrans" cxnId="{BEDBB275-35AA-40C4-815A-426347BBABCA}">
      <dgm:prSet/>
      <dgm:spPr/>
    </dgm:pt>
    <dgm:pt modelId="{5FF65441-D0F6-4E3B-BD1C-813DC6B232E5}" type="pres">
      <dgm:prSet presAssocID="{7D9C4AF5-7337-4798-8901-EF49969DA089}" presName="diagram" presStyleCnt="0">
        <dgm:presLayoutVars>
          <dgm:dir/>
          <dgm:resizeHandles val="exact"/>
        </dgm:presLayoutVars>
      </dgm:prSet>
      <dgm:spPr/>
    </dgm:pt>
    <dgm:pt modelId="{3C40CD9A-9F9D-45E7-B88E-B8D2EB2160BF}" type="pres">
      <dgm:prSet presAssocID="{7BCF2ACC-48FE-4DAA-B8BC-3611CBDA3893}" presName="node" presStyleLbl="node1" presStyleIdx="0" presStyleCnt="3">
        <dgm:presLayoutVars>
          <dgm:bulletEnabled val="1"/>
        </dgm:presLayoutVars>
      </dgm:prSet>
      <dgm:spPr/>
    </dgm:pt>
    <dgm:pt modelId="{96238C7F-915A-482C-A362-ABF2AAF9BC18}" type="pres">
      <dgm:prSet presAssocID="{6839EF02-364D-4041-BF62-CDAC3EA5640A}" presName="sibTrans" presStyleCnt="0"/>
      <dgm:spPr/>
    </dgm:pt>
    <dgm:pt modelId="{90DE148B-0C39-4DB4-900F-A9BAD657349D}" type="pres">
      <dgm:prSet presAssocID="{1DAA9B00-EDC3-4093-93F8-6FBCA2EFC61F}" presName="node" presStyleLbl="node1" presStyleIdx="1" presStyleCnt="3">
        <dgm:presLayoutVars>
          <dgm:bulletEnabled val="1"/>
        </dgm:presLayoutVars>
      </dgm:prSet>
      <dgm:spPr/>
    </dgm:pt>
    <dgm:pt modelId="{3CB73FE3-6DF9-4DAB-8321-B9DB0A2B7806}" type="pres">
      <dgm:prSet presAssocID="{2544E1F0-3D51-403C-8A27-8A01A5F1B8C5}" presName="sibTrans" presStyleCnt="0"/>
      <dgm:spPr/>
    </dgm:pt>
    <dgm:pt modelId="{7D2607E9-62EE-4605-9815-4E6AAF3F3836}" type="pres">
      <dgm:prSet presAssocID="{F1946183-EC0D-404F-A23B-52FBE9C4FFDC}" presName="node" presStyleLbl="node1" presStyleIdx="2" presStyleCnt="3">
        <dgm:presLayoutVars>
          <dgm:bulletEnabled val="1"/>
        </dgm:presLayoutVars>
      </dgm:prSet>
      <dgm:spPr/>
    </dgm:pt>
  </dgm:ptLst>
  <dgm:cxnLst>
    <dgm:cxn modelId="{4D24361E-9BA4-4816-BBEC-D51E8F496CA5}" type="presOf" srcId="{7D9C4AF5-7337-4798-8901-EF49969DA089}" destId="{5FF65441-D0F6-4E3B-BD1C-813DC6B232E5}" srcOrd="0" destOrd="0" presId="urn:microsoft.com/office/officeart/2005/8/layout/default"/>
    <dgm:cxn modelId="{EAC3AF2D-2B2A-4E98-B5EB-69A861D3CA22}" type="presOf" srcId="{1DAA9B00-EDC3-4093-93F8-6FBCA2EFC61F}" destId="{90DE148B-0C39-4DB4-900F-A9BAD657349D}" srcOrd="0" destOrd="0" presId="urn:microsoft.com/office/officeart/2005/8/layout/default"/>
    <dgm:cxn modelId="{BEDBB275-35AA-40C4-815A-426347BBABCA}" srcId="{7D9C4AF5-7337-4798-8901-EF49969DA089}" destId="{1DAA9B00-EDC3-4093-93F8-6FBCA2EFC61F}" srcOrd="1" destOrd="0" parTransId="{E54FA955-5ECB-47A3-ACFF-49C686885E8B}" sibTransId="{2544E1F0-3D51-403C-8A27-8A01A5F1B8C5}"/>
    <dgm:cxn modelId="{482BD1AC-00B5-4093-AE0D-5B56FC956227}" type="presOf" srcId="{7BCF2ACC-48FE-4DAA-B8BC-3611CBDA3893}" destId="{3C40CD9A-9F9D-45E7-B88E-B8D2EB2160BF}" srcOrd="0" destOrd="0" presId="urn:microsoft.com/office/officeart/2005/8/layout/default"/>
    <dgm:cxn modelId="{203ADCC1-3C0B-444C-87F2-F43B5A9B206F}" type="presOf" srcId="{F1946183-EC0D-404F-A23B-52FBE9C4FFDC}" destId="{7D2607E9-62EE-4605-9815-4E6AAF3F3836}" srcOrd="0" destOrd="0" presId="urn:microsoft.com/office/officeart/2005/8/layout/default"/>
    <dgm:cxn modelId="{B7D3E8DF-73C0-48BE-8D5E-D966B72A5AAF}" srcId="{7D9C4AF5-7337-4798-8901-EF49969DA089}" destId="{F1946183-EC0D-404F-A23B-52FBE9C4FFDC}" srcOrd="2" destOrd="0" parTransId="{DE75EBDA-F7A0-443D-BDB4-01071FA429BB}" sibTransId="{0720E10B-6442-49EF-8877-E43A5CC95E1F}"/>
    <dgm:cxn modelId="{2E51CCEA-3AAE-47D5-A81F-B3C0B1EB92E2}" srcId="{7D9C4AF5-7337-4798-8901-EF49969DA089}" destId="{7BCF2ACC-48FE-4DAA-B8BC-3611CBDA3893}" srcOrd="0" destOrd="0" parTransId="{E2C77E9D-3983-449A-A31D-0E54877FD5B1}" sibTransId="{6839EF02-364D-4041-BF62-CDAC3EA5640A}"/>
    <dgm:cxn modelId="{DDC482C1-2562-4C9A-B4CC-7EBD4D759885}" type="presParOf" srcId="{5FF65441-D0F6-4E3B-BD1C-813DC6B232E5}" destId="{3C40CD9A-9F9D-45E7-B88E-B8D2EB2160BF}" srcOrd="0" destOrd="0" presId="urn:microsoft.com/office/officeart/2005/8/layout/default"/>
    <dgm:cxn modelId="{AE4F2C1D-1B34-46A2-A1EE-4E321CA7AA32}" type="presParOf" srcId="{5FF65441-D0F6-4E3B-BD1C-813DC6B232E5}" destId="{96238C7F-915A-482C-A362-ABF2AAF9BC18}" srcOrd="1" destOrd="0" presId="urn:microsoft.com/office/officeart/2005/8/layout/default"/>
    <dgm:cxn modelId="{CADC45D9-CE6D-4AD4-A610-9536A9C691F3}" type="presParOf" srcId="{5FF65441-D0F6-4E3B-BD1C-813DC6B232E5}" destId="{90DE148B-0C39-4DB4-900F-A9BAD657349D}" srcOrd="2" destOrd="0" presId="urn:microsoft.com/office/officeart/2005/8/layout/default"/>
    <dgm:cxn modelId="{674FAD42-F9C9-4C7F-9F78-3C1C15E4EA07}" type="presParOf" srcId="{5FF65441-D0F6-4E3B-BD1C-813DC6B232E5}" destId="{3CB73FE3-6DF9-4DAB-8321-B9DB0A2B7806}" srcOrd="3" destOrd="0" presId="urn:microsoft.com/office/officeart/2005/8/layout/default"/>
    <dgm:cxn modelId="{6B02FA08-0B81-4068-BA11-6C406F0F2F54}" type="presParOf" srcId="{5FF65441-D0F6-4E3B-BD1C-813DC6B232E5}" destId="{7D2607E9-62EE-4605-9815-4E6AAF3F383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9C4AF5-7337-4798-8901-EF49969DA0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946183-EC0D-404F-A23B-52FBE9C4FFDC}">
      <dgm:prSet phldr="0"/>
      <dgm:spPr/>
      <dgm:t>
        <a:bodyPr/>
        <a:lstStyle/>
        <a:p>
          <a:pPr rtl="0"/>
          <a:r>
            <a:rPr lang="en-US">
              <a:latin typeface="Fredoka One"/>
            </a:rPr>
            <a:t>100 million tonnes</a:t>
          </a:r>
        </a:p>
      </dgm:t>
    </dgm:pt>
    <dgm:pt modelId="{DE75EBDA-F7A0-443D-BDB4-01071FA429BB}" type="parTrans" cxnId="{B7D3E8DF-73C0-48BE-8D5E-D966B72A5AAF}">
      <dgm:prSet/>
      <dgm:spPr/>
    </dgm:pt>
    <dgm:pt modelId="{0720E10B-6442-49EF-8877-E43A5CC95E1F}" type="sibTrans" cxnId="{B7D3E8DF-73C0-48BE-8D5E-D966B72A5AAF}">
      <dgm:prSet/>
      <dgm:spPr/>
    </dgm:pt>
    <dgm:pt modelId="{9CC9A22E-A695-4F34-877D-E13223E0271B}">
      <dgm:prSet phldr="0"/>
      <dgm:spPr/>
      <dgm:t>
        <a:bodyPr/>
        <a:lstStyle/>
        <a:p>
          <a:pPr rtl="0"/>
          <a:r>
            <a:rPr lang="en-US">
              <a:latin typeface="Fredoka One"/>
            </a:rPr>
            <a:t>200 million tonnes</a:t>
          </a:r>
        </a:p>
      </dgm:t>
    </dgm:pt>
    <dgm:pt modelId="{955710F9-8F05-441A-9375-33909CB35949}" type="parTrans" cxnId="{D336F535-C445-4898-A9CA-632BF91C26FA}">
      <dgm:prSet/>
      <dgm:spPr/>
    </dgm:pt>
    <dgm:pt modelId="{B25538F2-635A-485B-ADAA-0DF253A39E8F}" type="sibTrans" cxnId="{D336F535-C445-4898-A9CA-632BF91C26FA}">
      <dgm:prSet/>
      <dgm:spPr/>
    </dgm:pt>
    <dgm:pt modelId="{EB363A2D-FA7C-406C-86B2-46B104EEF5E5}">
      <dgm:prSet phldr="0"/>
      <dgm:spPr/>
      <dgm:t>
        <a:bodyPr/>
        <a:lstStyle/>
        <a:p>
          <a:pPr rtl="0"/>
          <a:r>
            <a:rPr lang="en-US">
              <a:latin typeface="Fredoka One"/>
            </a:rPr>
            <a:t>300 million tonnes</a:t>
          </a:r>
        </a:p>
      </dgm:t>
    </dgm:pt>
    <dgm:pt modelId="{49E12E4E-621E-49C8-9046-AE64FF744140}" type="parTrans" cxnId="{C5B0C3EB-C6B3-4FF8-A45C-C034F6201BD5}">
      <dgm:prSet/>
      <dgm:spPr/>
    </dgm:pt>
    <dgm:pt modelId="{22F7EF1F-862B-402A-B7BD-F9B8CC4F9A91}" type="sibTrans" cxnId="{C5B0C3EB-C6B3-4FF8-A45C-C034F6201BD5}">
      <dgm:prSet/>
      <dgm:spPr/>
    </dgm:pt>
    <dgm:pt modelId="{5FF65441-D0F6-4E3B-BD1C-813DC6B232E5}" type="pres">
      <dgm:prSet presAssocID="{7D9C4AF5-7337-4798-8901-EF49969DA089}" presName="diagram" presStyleCnt="0">
        <dgm:presLayoutVars>
          <dgm:dir/>
          <dgm:resizeHandles val="exact"/>
        </dgm:presLayoutVars>
      </dgm:prSet>
      <dgm:spPr/>
    </dgm:pt>
    <dgm:pt modelId="{7D2607E9-62EE-4605-9815-4E6AAF3F3836}" type="pres">
      <dgm:prSet presAssocID="{F1946183-EC0D-404F-A23B-52FBE9C4FFDC}" presName="node" presStyleLbl="node1" presStyleIdx="0" presStyleCnt="3">
        <dgm:presLayoutVars>
          <dgm:bulletEnabled val="1"/>
        </dgm:presLayoutVars>
      </dgm:prSet>
      <dgm:spPr/>
    </dgm:pt>
    <dgm:pt modelId="{6F334BE4-0698-463B-8881-EA23805EC5A1}" type="pres">
      <dgm:prSet presAssocID="{0720E10B-6442-49EF-8877-E43A5CC95E1F}" presName="sibTrans" presStyleCnt="0"/>
      <dgm:spPr/>
    </dgm:pt>
    <dgm:pt modelId="{9F265C37-4797-4763-8A30-399C94376A6D}" type="pres">
      <dgm:prSet presAssocID="{9CC9A22E-A695-4F34-877D-E13223E0271B}" presName="node" presStyleLbl="node1" presStyleIdx="1" presStyleCnt="3">
        <dgm:presLayoutVars>
          <dgm:bulletEnabled val="1"/>
        </dgm:presLayoutVars>
      </dgm:prSet>
      <dgm:spPr/>
    </dgm:pt>
    <dgm:pt modelId="{8AC30B6D-3A7A-4A1E-8BB8-2673A3DBAF61}" type="pres">
      <dgm:prSet presAssocID="{B25538F2-635A-485B-ADAA-0DF253A39E8F}" presName="sibTrans" presStyleCnt="0"/>
      <dgm:spPr/>
    </dgm:pt>
    <dgm:pt modelId="{1BB357C7-E913-4C61-A117-5ECA7C9F367A}" type="pres">
      <dgm:prSet presAssocID="{EB363A2D-FA7C-406C-86B2-46B104EEF5E5}" presName="node" presStyleLbl="node1" presStyleIdx="2" presStyleCnt="3">
        <dgm:presLayoutVars>
          <dgm:bulletEnabled val="1"/>
        </dgm:presLayoutVars>
      </dgm:prSet>
      <dgm:spPr/>
    </dgm:pt>
  </dgm:ptLst>
  <dgm:cxnLst>
    <dgm:cxn modelId="{4D24361E-9BA4-4816-BBEC-D51E8F496CA5}" type="presOf" srcId="{7D9C4AF5-7337-4798-8901-EF49969DA089}" destId="{5FF65441-D0F6-4E3B-BD1C-813DC6B232E5}" srcOrd="0" destOrd="0" presId="urn:microsoft.com/office/officeart/2005/8/layout/default"/>
    <dgm:cxn modelId="{D336F535-C445-4898-A9CA-632BF91C26FA}" srcId="{7D9C4AF5-7337-4798-8901-EF49969DA089}" destId="{9CC9A22E-A695-4F34-877D-E13223E0271B}" srcOrd="1" destOrd="0" parTransId="{955710F9-8F05-441A-9375-33909CB35949}" sibTransId="{B25538F2-635A-485B-ADAA-0DF253A39E8F}"/>
    <dgm:cxn modelId="{C09B9486-A4F7-4BF3-879C-8205D8FB5DA8}" type="presOf" srcId="{F1946183-EC0D-404F-A23B-52FBE9C4FFDC}" destId="{7D2607E9-62EE-4605-9815-4E6AAF3F3836}" srcOrd="0" destOrd="0" presId="urn:microsoft.com/office/officeart/2005/8/layout/default"/>
    <dgm:cxn modelId="{D7C8C3A8-4D82-4126-8A70-6F6D0E1F056B}" type="presOf" srcId="{9CC9A22E-A695-4F34-877D-E13223E0271B}" destId="{9F265C37-4797-4763-8A30-399C94376A6D}" srcOrd="0" destOrd="0" presId="urn:microsoft.com/office/officeart/2005/8/layout/default"/>
    <dgm:cxn modelId="{B48DAFD7-32E0-41F2-86C9-4079DE85EC4D}" type="presOf" srcId="{EB363A2D-FA7C-406C-86B2-46B104EEF5E5}" destId="{1BB357C7-E913-4C61-A117-5ECA7C9F367A}" srcOrd="0" destOrd="0" presId="urn:microsoft.com/office/officeart/2005/8/layout/default"/>
    <dgm:cxn modelId="{B7D3E8DF-73C0-48BE-8D5E-D966B72A5AAF}" srcId="{7D9C4AF5-7337-4798-8901-EF49969DA089}" destId="{F1946183-EC0D-404F-A23B-52FBE9C4FFDC}" srcOrd="0" destOrd="0" parTransId="{DE75EBDA-F7A0-443D-BDB4-01071FA429BB}" sibTransId="{0720E10B-6442-49EF-8877-E43A5CC95E1F}"/>
    <dgm:cxn modelId="{C5B0C3EB-C6B3-4FF8-A45C-C034F6201BD5}" srcId="{7D9C4AF5-7337-4798-8901-EF49969DA089}" destId="{EB363A2D-FA7C-406C-86B2-46B104EEF5E5}" srcOrd="2" destOrd="0" parTransId="{49E12E4E-621E-49C8-9046-AE64FF744140}" sibTransId="{22F7EF1F-862B-402A-B7BD-F9B8CC4F9A91}"/>
    <dgm:cxn modelId="{D74D9767-2D7D-43B2-B046-0E47C12EE3B3}" type="presParOf" srcId="{5FF65441-D0F6-4E3B-BD1C-813DC6B232E5}" destId="{7D2607E9-62EE-4605-9815-4E6AAF3F3836}" srcOrd="0" destOrd="0" presId="urn:microsoft.com/office/officeart/2005/8/layout/default"/>
    <dgm:cxn modelId="{DF42F0CD-4ADB-4074-A196-57BCB7185E80}" type="presParOf" srcId="{5FF65441-D0F6-4E3B-BD1C-813DC6B232E5}" destId="{6F334BE4-0698-463B-8881-EA23805EC5A1}" srcOrd="1" destOrd="0" presId="urn:microsoft.com/office/officeart/2005/8/layout/default"/>
    <dgm:cxn modelId="{137C404C-8367-476E-934F-DE1C7C627FA2}" type="presParOf" srcId="{5FF65441-D0F6-4E3B-BD1C-813DC6B232E5}" destId="{9F265C37-4797-4763-8A30-399C94376A6D}" srcOrd="2" destOrd="0" presId="urn:microsoft.com/office/officeart/2005/8/layout/default"/>
    <dgm:cxn modelId="{01040F31-9E23-4F47-ABE9-A67D9E52A3AA}" type="presParOf" srcId="{5FF65441-D0F6-4E3B-BD1C-813DC6B232E5}" destId="{8AC30B6D-3A7A-4A1E-8BB8-2673A3DBAF61}" srcOrd="3" destOrd="0" presId="urn:microsoft.com/office/officeart/2005/8/layout/default"/>
    <dgm:cxn modelId="{6148E0DA-E14D-4318-BBFF-7B46E3F5691C}" type="presParOf" srcId="{5FF65441-D0F6-4E3B-BD1C-813DC6B232E5}" destId="{1BB357C7-E913-4C61-A117-5ECA7C9F367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FA35B-9407-40DF-9CD5-8AC265EE6A2E}">
      <dsp:nvSpPr>
        <dsp:cNvPr id="0" name=""/>
        <dsp:cNvSpPr/>
      </dsp:nvSpPr>
      <dsp:spPr>
        <a:xfrm>
          <a:off x="0"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Fredoka One"/>
            </a:rPr>
            <a:t>Up to 500 years</a:t>
          </a:r>
        </a:p>
      </dsp:txBody>
      <dsp:txXfrm>
        <a:off x="0" y="711777"/>
        <a:ext cx="3723408" cy="2234045"/>
      </dsp:txXfrm>
    </dsp:sp>
    <dsp:sp modelId="{E8C7CAA4-A64A-4BDE-B9EE-FCD31528CAE9}">
      <dsp:nvSpPr>
        <dsp:cNvPr id="0" name=""/>
        <dsp:cNvSpPr/>
      </dsp:nvSpPr>
      <dsp:spPr>
        <a:xfrm>
          <a:off x="409574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Fredoka One"/>
            </a:rPr>
            <a:t>Up to 100 years</a:t>
          </a:r>
        </a:p>
      </dsp:txBody>
      <dsp:txXfrm>
        <a:off x="4095749" y="711777"/>
        <a:ext cx="3723408" cy="2234045"/>
      </dsp:txXfrm>
    </dsp:sp>
    <dsp:sp modelId="{1DA364BC-6368-43F1-9DDB-C9038681BC7D}">
      <dsp:nvSpPr>
        <dsp:cNvPr id="0" name=""/>
        <dsp:cNvSpPr/>
      </dsp:nvSpPr>
      <dsp:spPr>
        <a:xfrm>
          <a:off x="819149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Fredoka One"/>
            </a:rPr>
            <a:t>Up to 10,000 years</a:t>
          </a:r>
        </a:p>
      </dsp:txBody>
      <dsp:txXfrm>
        <a:off x="8191499" y="711777"/>
        <a:ext cx="3723408" cy="2234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FA35B-9407-40DF-9CD5-8AC265EE6A2E}">
      <dsp:nvSpPr>
        <dsp:cNvPr id="0" name=""/>
        <dsp:cNvSpPr/>
      </dsp:nvSpPr>
      <dsp:spPr>
        <a:xfrm>
          <a:off x="0"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latin typeface="Fredoka One"/>
            </a:rPr>
            <a:t>Smaller than 5mm</a:t>
          </a:r>
        </a:p>
      </dsp:txBody>
      <dsp:txXfrm>
        <a:off x="0" y="711777"/>
        <a:ext cx="3723408" cy="2234045"/>
      </dsp:txXfrm>
    </dsp:sp>
    <dsp:sp modelId="{E8C7CAA4-A64A-4BDE-B9EE-FCD31528CAE9}">
      <dsp:nvSpPr>
        <dsp:cNvPr id="0" name=""/>
        <dsp:cNvSpPr/>
      </dsp:nvSpPr>
      <dsp:spPr>
        <a:xfrm>
          <a:off x="409574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latin typeface="Fredoka One"/>
            </a:rPr>
            <a:t>Smaller than 1mm</a:t>
          </a:r>
        </a:p>
      </dsp:txBody>
      <dsp:txXfrm>
        <a:off x="4095749" y="711777"/>
        <a:ext cx="3723408" cy="2234045"/>
      </dsp:txXfrm>
    </dsp:sp>
    <dsp:sp modelId="{1DA364BC-6368-43F1-9DDB-C9038681BC7D}">
      <dsp:nvSpPr>
        <dsp:cNvPr id="0" name=""/>
        <dsp:cNvSpPr/>
      </dsp:nvSpPr>
      <dsp:spPr>
        <a:xfrm>
          <a:off x="819149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latin typeface="Fredoka One"/>
            </a:rPr>
            <a:t>Smaller than 1cm</a:t>
          </a:r>
        </a:p>
      </dsp:txBody>
      <dsp:txXfrm>
        <a:off x="8191499" y="711777"/>
        <a:ext cx="3723408" cy="2234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CEF90-DCEB-4620-8D2B-C347CEF8BE27}">
      <dsp:nvSpPr>
        <dsp:cNvPr id="0" name=""/>
        <dsp:cNvSpPr/>
      </dsp:nvSpPr>
      <dsp:spPr>
        <a:xfrm>
          <a:off x="0"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Fredoka One"/>
            </a:rPr>
            <a:t>Around 2 billion tonnes</a:t>
          </a:r>
        </a:p>
      </dsp:txBody>
      <dsp:txXfrm>
        <a:off x="0" y="711777"/>
        <a:ext cx="3723408" cy="2234045"/>
      </dsp:txXfrm>
    </dsp:sp>
    <dsp:sp modelId="{1DA364BC-6368-43F1-9DDB-C9038681BC7D}">
      <dsp:nvSpPr>
        <dsp:cNvPr id="0" name=""/>
        <dsp:cNvSpPr/>
      </dsp:nvSpPr>
      <dsp:spPr>
        <a:xfrm>
          <a:off x="409574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latin typeface="Fredoka One"/>
            </a:rPr>
            <a:t>Around 9 billion </a:t>
          </a:r>
          <a:r>
            <a:rPr lang="en-US" sz="4500" kern="1200" err="1">
              <a:latin typeface="Fredoka One"/>
            </a:rPr>
            <a:t>tonnes</a:t>
          </a:r>
          <a:endParaRPr lang="en-US" sz="4500" kern="1200">
            <a:latin typeface="Fredoka One"/>
          </a:endParaRPr>
        </a:p>
      </dsp:txBody>
      <dsp:txXfrm>
        <a:off x="4095749" y="711777"/>
        <a:ext cx="3723408" cy="2234045"/>
      </dsp:txXfrm>
    </dsp:sp>
    <dsp:sp modelId="{5B7EDD44-730D-44F6-B60A-1D3F4D207845}">
      <dsp:nvSpPr>
        <dsp:cNvPr id="0" name=""/>
        <dsp:cNvSpPr/>
      </dsp:nvSpPr>
      <dsp:spPr>
        <a:xfrm>
          <a:off x="819149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Fredoka One"/>
            </a:rPr>
            <a:t>Around 20 billion tonnes</a:t>
          </a:r>
        </a:p>
      </dsp:txBody>
      <dsp:txXfrm>
        <a:off x="8191499" y="711777"/>
        <a:ext cx="3723408" cy="2234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EDD44-730D-44F6-B60A-1D3F4D207845}">
      <dsp:nvSpPr>
        <dsp:cNvPr id="0" name=""/>
        <dsp:cNvSpPr/>
      </dsp:nvSpPr>
      <dsp:spPr>
        <a:xfrm>
          <a:off x="0"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a:latin typeface="Fredoka One"/>
            </a:rPr>
            <a:t>20%</a:t>
          </a:r>
        </a:p>
      </dsp:txBody>
      <dsp:txXfrm>
        <a:off x="0" y="711777"/>
        <a:ext cx="3723408" cy="2234045"/>
      </dsp:txXfrm>
    </dsp:sp>
    <dsp:sp modelId="{6F4F66BD-7CE0-4CE7-8756-D2D7BB827379}">
      <dsp:nvSpPr>
        <dsp:cNvPr id="0" name=""/>
        <dsp:cNvSpPr/>
      </dsp:nvSpPr>
      <dsp:spPr>
        <a:xfrm>
          <a:off x="409574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edoka One"/>
            </a:rPr>
            <a:t>50%</a:t>
          </a:r>
        </a:p>
      </dsp:txBody>
      <dsp:txXfrm>
        <a:off x="4095749" y="711777"/>
        <a:ext cx="3723408" cy="2234045"/>
      </dsp:txXfrm>
    </dsp:sp>
    <dsp:sp modelId="{3C40CD9A-9F9D-45E7-B88E-B8D2EB2160BF}">
      <dsp:nvSpPr>
        <dsp:cNvPr id="0" name=""/>
        <dsp:cNvSpPr/>
      </dsp:nvSpPr>
      <dsp:spPr>
        <a:xfrm>
          <a:off x="819149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edoka One"/>
            </a:rPr>
            <a:t>80%</a:t>
          </a:r>
        </a:p>
      </dsp:txBody>
      <dsp:txXfrm>
        <a:off x="8191499" y="711777"/>
        <a:ext cx="3723408" cy="2234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0CD9A-9F9D-45E7-B88E-B8D2EB2160BF}">
      <dsp:nvSpPr>
        <dsp:cNvPr id="0" name=""/>
        <dsp:cNvSpPr/>
      </dsp:nvSpPr>
      <dsp:spPr>
        <a:xfrm>
          <a:off x="0"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edoka One"/>
            </a:rPr>
            <a:t>20%</a:t>
          </a:r>
        </a:p>
      </dsp:txBody>
      <dsp:txXfrm>
        <a:off x="0" y="711777"/>
        <a:ext cx="3723408" cy="2234045"/>
      </dsp:txXfrm>
    </dsp:sp>
    <dsp:sp modelId="{90DE148B-0C39-4DB4-900F-A9BAD657349D}">
      <dsp:nvSpPr>
        <dsp:cNvPr id="0" name=""/>
        <dsp:cNvSpPr/>
      </dsp:nvSpPr>
      <dsp:spPr>
        <a:xfrm>
          <a:off x="409574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a:latin typeface="Fredoka One"/>
            </a:rPr>
            <a:t>40%</a:t>
          </a:r>
        </a:p>
      </dsp:txBody>
      <dsp:txXfrm>
        <a:off x="4095749" y="711777"/>
        <a:ext cx="3723408" cy="2234045"/>
      </dsp:txXfrm>
    </dsp:sp>
    <dsp:sp modelId="{7D2607E9-62EE-4605-9815-4E6AAF3F3836}">
      <dsp:nvSpPr>
        <dsp:cNvPr id="0" name=""/>
        <dsp:cNvSpPr/>
      </dsp:nvSpPr>
      <dsp:spPr>
        <a:xfrm>
          <a:off x="819149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edoka One"/>
            </a:rPr>
            <a:t>80%</a:t>
          </a:r>
        </a:p>
      </dsp:txBody>
      <dsp:txXfrm>
        <a:off x="8191499" y="711777"/>
        <a:ext cx="3723408" cy="2234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607E9-62EE-4605-9815-4E6AAF3F3836}">
      <dsp:nvSpPr>
        <dsp:cNvPr id="0" name=""/>
        <dsp:cNvSpPr/>
      </dsp:nvSpPr>
      <dsp:spPr>
        <a:xfrm>
          <a:off x="0"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a:latin typeface="Fredoka One"/>
            </a:rPr>
            <a:t>100 million tonnes</a:t>
          </a:r>
        </a:p>
      </dsp:txBody>
      <dsp:txXfrm>
        <a:off x="0" y="711777"/>
        <a:ext cx="3723408" cy="2234045"/>
      </dsp:txXfrm>
    </dsp:sp>
    <dsp:sp modelId="{9F265C37-4797-4763-8A30-399C94376A6D}">
      <dsp:nvSpPr>
        <dsp:cNvPr id="0" name=""/>
        <dsp:cNvSpPr/>
      </dsp:nvSpPr>
      <dsp:spPr>
        <a:xfrm>
          <a:off x="409574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a:latin typeface="Fredoka One"/>
            </a:rPr>
            <a:t>200 million tonnes</a:t>
          </a:r>
        </a:p>
      </dsp:txBody>
      <dsp:txXfrm>
        <a:off x="4095749" y="711777"/>
        <a:ext cx="3723408" cy="2234045"/>
      </dsp:txXfrm>
    </dsp:sp>
    <dsp:sp modelId="{1BB357C7-E913-4C61-A117-5ECA7C9F367A}">
      <dsp:nvSpPr>
        <dsp:cNvPr id="0" name=""/>
        <dsp:cNvSpPr/>
      </dsp:nvSpPr>
      <dsp:spPr>
        <a:xfrm>
          <a:off x="8191499" y="711777"/>
          <a:ext cx="3723408" cy="2234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a:latin typeface="Fredoka One"/>
            </a:rPr>
            <a:t>300 million tonnes</a:t>
          </a:r>
        </a:p>
      </dsp:txBody>
      <dsp:txXfrm>
        <a:off x="8191499" y="711777"/>
        <a:ext cx="3723408" cy="22340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079C9-7539-4A5B-BC36-3D85A54A5797}" type="datetimeFigureOut">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CFFCD-862A-4979-BC8D-705FB63A7E8C}" type="slidenum">
              <a:t>‹#›</a:t>
            </a:fld>
            <a:endParaRPr lang="en-US"/>
          </a:p>
        </p:txBody>
      </p:sp>
    </p:spTree>
    <p:extLst>
      <p:ext uri="{BB962C8B-B14F-4D97-AF65-F5344CB8AC3E}">
        <p14:creationId xmlns:p14="http://schemas.microsoft.com/office/powerpoint/2010/main" val="153029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 how plastic has permeated into the everyday. When we think about how to store things, the most effective way to quickly grab a drink etc. It is always plastic that we choose first (or at least think of first). Toys, food and drink, storage all use plastic as their first option. Does it always have to be this way?</a:t>
            </a:r>
          </a:p>
        </p:txBody>
      </p:sp>
      <p:sp>
        <p:nvSpPr>
          <p:cNvPr id="4" name="Slide Number Placeholder 3"/>
          <p:cNvSpPr>
            <a:spLocks noGrp="1"/>
          </p:cNvSpPr>
          <p:nvPr>
            <p:ph type="sldNum" sz="quarter" idx="5"/>
          </p:nvPr>
        </p:nvSpPr>
        <p:spPr/>
        <p:txBody>
          <a:bodyPr/>
          <a:lstStyle/>
          <a:p>
            <a:fld id="{16CCFFCD-862A-4979-BC8D-705FB63A7E8C}" type="slidenum">
              <a:t>2</a:t>
            </a:fld>
            <a:endParaRPr lang="en-US"/>
          </a:p>
        </p:txBody>
      </p:sp>
    </p:spTree>
    <p:extLst>
      <p:ext uri="{BB962C8B-B14F-4D97-AF65-F5344CB8AC3E}">
        <p14:creationId xmlns:p14="http://schemas.microsoft.com/office/powerpoint/2010/main" val="111647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5/31/2023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5/31/2023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5/31/2023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AvchlWftt80?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microsoft.com/office/2007/relationships/hdphoto" Target="../media/hdphoto1.wdp"/><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E025-9605-1E0E-5A9C-2C416E10162E}"/>
              </a:ext>
            </a:extLst>
          </p:cNvPr>
          <p:cNvSpPr>
            <a:spLocks noGrp="1"/>
          </p:cNvSpPr>
          <p:nvPr>
            <p:ph type="ctrTitle"/>
          </p:nvPr>
        </p:nvSpPr>
        <p:spPr/>
        <p:txBody>
          <a:bodyPr/>
          <a:lstStyle/>
          <a:p>
            <a:r>
              <a:rPr lang="en-GB">
                <a:latin typeface="Fredoka One" panose="02000000000000000000" pitchFamily="2" charset="0"/>
              </a:rPr>
              <a:t>Oceans and Plastic</a:t>
            </a:r>
          </a:p>
        </p:txBody>
      </p:sp>
      <p:sp>
        <p:nvSpPr>
          <p:cNvPr id="3" name="Subtitle 2">
            <a:extLst>
              <a:ext uri="{FF2B5EF4-FFF2-40B4-BE49-F238E27FC236}">
                <a16:creationId xmlns:a16="http://schemas.microsoft.com/office/drawing/2014/main" id="{00ADB211-DB0C-B8EE-10F9-59B4F9A52CB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7116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8A90-410D-E6A4-ECB8-0512B3F2CF71}"/>
              </a:ext>
            </a:extLst>
          </p:cNvPr>
          <p:cNvSpPr>
            <a:spLocks noGrp="1"/>
          </p:cNvSpPr>
          <p:nvPr>
            <p:ph type="title"/>
          </p:nvPr>
        </p:nvSpPr>
        <p:spPr/>
        <p:txBody>
          <a:bodyPr/>
          <a:lstStyle/>
          <a:p>
            <a:r>
              <a:rPr lang="en-US" dirty="0">
                <a:latin typeface="Fredoka One"/>
                <a:cs typeface="Calibri Light"/>
              </a:rPr>
              <a:t>The plastic problem</a:t>
            </a:r>
            <a:endParaRPr lang="en-US" dirty="0">
              <a:latin typeface="Fredoka One"/>
            </a:endParaRPr>
          </a:p>
        </p:txBody>
      </p:sp>
      <p:pic>
        <p:nvPicPr>
          <p:cNvPr id="3" name="Picture 3" descr="Chart, pie chart&#10;&#10;Description automatically generated">
            <a:extLst>
              <a:ext uri="{FF2B5EF4-FFF2-40B4-BE49-F238E27FC236}">
                <a16:creationId xmlns:a16="http://schemas.microsoft.com/office/drawing/2014/main" id="{325D18E4-7577-F98D-45BC-E51BE85A109A}"/>
              </a:ext>
            </a:extLst>
          </p:cNvPr>
          <p:cNvPicPr>
            <a:picLocks noChangeAspect="1"/>
          </p:cNvPicPr>
          <p:nvPr/>
        </p:nvPicPr>
        <p:blipFill rotWithShape="1">
          <a:blip r:embed="rId2"/>
          <a:srcRect l="30489" t="9074" r="2509" b="-756"/>
          <a:stretch/>
        </p:blipFill>
        <p:spPr>
          <a:xfrm>
            <a:off x="6790878" y="1620795"/>
            <a:ext cx="5218817" cy="4734655"/>
          </a:xfrm>
          <a:prstGeom prst="rect">
            <a:avLst/>
          </a:prstGeom>
        </p:spPr>
      </p:pic>
      <p:sp>
        <p:nvSpPr>
          <p:cNvPr id="4" name="TextBox 3">
            <a:extLst>
              <a:ext uri="{FF2B5EF4-FFF2-40B4-BE49-F238E27FC236}">
                <a16:creationId xmlns:a16="http://schemas.microsoft.com/office/drawing/2014/main" id="{BD3EFCD7-471D-B9F0-4A4F-D909A2293C1C}"/>
              </a:ext>
            </a:extLst>
          </p:cNvPr>
          <p:cNvSpPr txBox="1"/>
          <p:nvPr/>
        </p:nvSpPr>
        <p:spPr>
          <a:xfrm>
            <a:off x="758092" y="2125784"/>
            <a:ext cx="40815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dirty="0">
                <a:latin typeface="Fredoka One"/>
              </a:rPr>
              <a:t>Sent to landfill</a:t>
            </a:r>
          </a:p>
          <a:p>
            <a:pPr marL="285750" indent="-285750">
              <a:buFont typeface="Arial"/>
              <a:buChar char="•"/>
            </a:pPr>
            <a:r>
              <a:rPr lang="en-US" sz="3200" dirty="0">
                <a:latin typeface="Fredoka One"/>
              </a:rPr>
              <a:t>Recycled</a:t>
            </a:r>
          </a:p>
          <a:p>
            <a:pPr marL="285750" indent="-285750">
              <a:buFont typeface="Arial"/>
              <a:buChar char="•"/>
            </a:pPr>
            <a:r>
              <a:rPr lang="en-US" sz="3200" dirty="0">
                <a:latin typeface="Fredoka One"/>
              </a:rPr>
              <a:t>Incinerated</a:t>
            </a:r>
          </a:p>
        </p:txBody>
      </p:sp>
      <p:sp>
        <p:nvSpPr>
          <p:cNvPr id="5" name="TextBox 4">
            <a:extLst>
              <a:ext uri="{FF2B5EF4-FFF2-40B4-BE49-F238E27FC236}">
                <a16:creationId xmlns:a16="http://schemas.microsoft.com/office/drawing/2014/main" id="{BB0012C2-8A2C-6C2E-954B-2162BF0D26F6}"/>
              </a:ext>
            </a:extLst>
          </p:cNvPr>
          <p:cNvSpPr txBox="1"/>
          <p:nvPr/>
        </p:nvSpPr>
        <p:spPr>
          <a:xfrm>
            <a:off x="758092" y="5281245"/>
            <a:ext cx="48045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Fredoka One"/>
              </a:rPr>
              <a:t>What would happen if we used less plastic altogether?</a:t>
            </a:r>
            <a:endParaRPr lang="en-US" sz="2000" dirty="0">
              <a:cs typeface="Calibri Light" panose="020F0302020204030204"/>
            </a:endParaRPr>
          </a:p>
        </p:txBody>
      </p:sp>
    </p:spTree>
    <p:extLst>
      <p:ext uri="{BB962C8B-B14F-4D97-AF65-F5344CB8AC3E}">
        <p14:creationId xmlns:p14="http://schemas.microsoft.com/office/powerpoint/2010/main" val="353548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5B4A-C25A-328A-796B-B990A21F41A2}"/>
              </a:ext>
            </a:extLst>
          </p:cNvPr>
          <p:cNvSpPr>
            <a:spLocks noGrp="1"/>
          </p:cNvSpPr>
          <p:nvPr>
            <p:ph type="title"/>
          </p:nvPr>
        </p:nvSpPr>
        <p:spPr>
          <a:xfrm>
            <a:off x="706070" y="147841"/>
            <a:ext cx="10772775" cy="1658198"/>
          </a:xfrm>
        </p:spPr>
        <p:txBody>
          <a:bodyPr>
            <a:normAutofit/>
          </a:bodyPr>
          <a:lstStyle/>
          <a:p>
            <a:r>
              <a:rPr lang="en-GB" sz="4800">
                <a:latin typeface="Fredoka One" panose="02000000000000000000" pitchFamily="2" charset="0"/>
              </a:rPr>
              <a:t>Ocean Gyres and ‘Friendly </a:t>
            </a:r>
            <a:r>
              <a:rPr lang="en-GB" sz="4800" err="1">
                <a:latin typeface="Fredoka One" panose="02000000000000000000" pitchFamily="2" charset="0"/>
              </a:rPr>
              <a:t>Floatees</a:t>
            </a:r>
            <a:r>
              <a:rPr lang="en-GB" sz="4800">
                <a:latin typeface="Fredoka One" panose="02000000000000000000" pitchFamily="2" charset="0"/>
              </a:rPr>
              <a:t>’</a:t>
            </a:r>
          </a:p>
        </p:txBody>
      </p:sp>
      <p:pic>
        <p:nvPicPr>
          <p:cNvPr id="8" name="Online Media 7" title="The epic journey of the plastic ducks">
            <a:hlinkClick r:id="" action="ppaction://media"/>
            <a:extLst>
              <a:ext uri="{FF2B5EF4-FFF2-40B4-BE49-F238E27FC236}">
                <a16:creationId xmlns:a16="http://schemas.microsoft.com/office/drawing/2014/main" id="{1A6DDF54-BEA1-54A1-A602-41F228B73D1D}"/>
              </a:ext>
            </a:extLst>
          </p:cNvPr>
          <p:cNvPicPr>
            <a:picLocks noRot="1" noChangeAspect="1"/>
          </p:cNvPicPr>
          <p:nvPr>
            <a:videoFile r:link="rId1"/>
          </p:nvPr>
        </p:nvPicPr>
        <p:blipFill>
          <a:blip r:embed="rId3"/>
          <a:stretch>
            <a:fillRect/>
          </a:stretch>
        </p:blipFill>
        <p:spPr>
          <a:xfrm>
            <a:off x="1653664" y="1727600"/>
            <a:ext cx="8474363" cy="4788015"/>
          </a:xfrm>
          <a:prstGeom prst="rect">
            <a:avLst/>
          </a:prstGeom>
        </p:spPr>
      </p:pic>
    </p:spTree>
    <p:extLst>
      <p:ext uri="{BB962C8B-B14F-4D97-AF65-F5344CB8AC3E}">
        <p14:creationId xmlns:p14="http://schemas.microsoft.com/office/powerpoint/2010/main" val="261266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623DA107-8678-8964-71A1-0A78F9327DB9}"/>
              </a:ext>
            </a:extLst>
          </p:cNvPr>
          <p:cNvPicPr>
            <a:picLocks noChangeAspect="1"/>
          </p:cNvPicPr>
          <p:nvPr/>
        </p:nvPicPr>
        <p:blipFill rotWithShape="1">
          <a:blip r:embed="rId2"/>
          <a:srcRect t="21457" r="712" b="-405"/>
          <a:stretch/>
        </p:blipFill>
        <p:spPr>
          <a:xfrm>
            <a:off x="1187938" y="844"/>
            <a:ext cx="9816138" cy="6913229"/>
          </a:xfrm>
          <a:prstGeom prst="rect">
            <a:avLst/>
          </a:prstGeom>
        </p:spPr>
      </p:pic>
      <p:sp>
        <p:nvSpPr>
          <p:cNvPr id="2" name="Rectangle: Rounded Corners 1">
            <a:extLst>
              <a:ext uri="{FF2B5EF4-FFF2-40B4-BE49-F238E27FC236}">
                <a16:creationId xmlns:a16="http://schemas.microsoft.com/office/drawing/2014/main" id="{6D92ED35-6132-D4F5-D553-1812DBDD1251}"/>
              </a:ext>
            </a:extLst>
          </p:cNvPr>
          <p:cNvSpPr/>
          <p:nvPr/>
        </p:nvSpPr>
        <p:spPr>
          <a:xfrm>
            <a:off x="6096000" y="1249327"/>
            <a:ext cx="1196163" cy="54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Fredoka One"/>
                <a:cs typeface="Calibri Light"/>
              </a:rPr>
              <a:t>Our litter here</a:t>
            </a:r>
            <a:endParaRPr lang="en-US" sz="1400" dirty="0">
              <a:latin typeface="Fredoka One"/>
            </a:endParaRPr>
          </a:p>
        </p:txBody>
      </p:sp>
      <p:sp>
        <p:nvSpPr>
          <p:cNvPr id="3" name="Rectangle: Rounded Corners 2">
            <a:extLst>
              <a:ext uri="{FF2B5EF4-FFF2-40B4-BE49-F238E27FC236}">
                <a16:creationId xmlns:a16="http://schemas.microsoft.com/office/drawing/2014/main" id="{08621610-3A4C-3207-7F7C-FB6155FC8F6F}"/>
              </a:ext>
            </a:extLst>
          </p:cNvPr>
          <p:cNvSpPr/>
          <p:nvPr/>
        </p:nvSpPr>
        <p:spPr>
          <a:xfrm>
            <a:off x="4058092" y="5112490"/>
            <a:ext cx="1346790" cy="664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Fredoka One"/>
                <a:cs typeface="Calibri Light"/>
              </a:rPr>
              <a:t>Can affect people over here!</a:t>
            </a:r>
          </a:p>
        </p:txBody>
      </p:sp>
      <p:sp>
        <p:nvSpPr>
          <p:cNvPr id="4" name="Rectangle: Rounded Corners 3">
            <a:extLst>
              <a:ext uri="{FF2B5EF4-FFF2-40B4-BE49-F238E27FC236}">
                <a16:creationId xmlns:a16="http://schemas.microsoft.com/office/drawing/2014/main" id="{D43403A2-7DB0-B902-5254-745684049405}"/>
              </a:ext>
            </a:extLst>
          </p:cNvPr>
          <p:cNvSpPr/>
          <p:nvPr/>
        </p:nvSpPr>
        <p:spPr>
          <a:xfrm>
            <a:off x="8195929" y="3810001"/>
            <a:ext cx="1346790" cy="664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Fredoka One"/>
                <a:cs typeface="Calibri Light"/>
              </a:rPr>
              <a:t>And here!</a:t>
            </a:r>
          </a:p>
        </p:txBody>
      </p:sp>
    </p:spTree>
    <p:extLst>
      <p:ext uri="{BB962C8B-B14F-4D97-AF65-F5344CB8AC3E}">
        <p14:creationId xmlns:p14="http://schemas.microsoft.com/office/powerpoint/2010/main" val="367206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57619D-7DDF-FF5A-7008-2A86619A97C3}"/>
              </a:ext>
            </a:extLst>
          </p:cNvPr>
          <p:cNvSpPr>
            <a:spLocks noGrp="1"/>
          </p:cNvSpPr>
          <p:nvPr>
            <p:ph type="title"/>
          </p:nvPr>
        </p:nvSpPr>
        <p:spPr>
          <a:xfrm>
            <a:off x="237348" y="-1020728"/>
            <a:ext cx="4967567" cy="3352800"/>
          </a:xfrm>
        </p:spPr>
        <p:txBody>
          <a:bodyPr vert="horz" lIns="91440" tIns="45720" rIns="91440" bIns="45720" rtlCol="0" anchor="b">
            <a:normAutofit/>
          </a:bodyPr>
          <a:lstStyle/>
          <a:p>
            <a:pPr>
              <a:lnSpc>
                <a:spcPct val="80000"/>
              </a:lnSpc>
            </a:pPr>
            <a:r>
              <a:rPr lang="en-US" kern="1200" spc="-120" baseline="0">
                <a:solidFill>
                  <a:srgbClr val="FFFFFF"/>
                </a:solidFill>
                <a:latin typeface="Fredoka One"/>
              </a:rPr>
              <a:t>The Great Pacific Garbage Patch</a:t>
            </a:r>
          </a:p>
        </p:txBody>
      </p:sp>
      <p:sp>
        <p:nvSpPr>
          <p:cNvPr id="11" name="Rectangle 10">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compact disk&#10;&#10;Description automatically generated">
            <a:extLst>
              <a:ext uri="{FF2B5EF4-FFF2-40B4-BE49-F238E27FC236}">
                <a16:creationId xmlns:a16="http://schemas.microsoft.com/office/drawing/2014/main" id="{29806B6D-3CF3-6D65-59B2-D9D79E285EEC}"/>
              </a:ext>
            </a:extLst>
          </p:cNvPr>
          <p:cNvPicPr>
            <a:picLocks noChangeAspect="1"/>
          </p:cNvPicPr>
          <p:nvPr/>
        </p:nvPicPr>
        <p:blipFill rotWithShape="1">
          <a:blip r:embed="rId2"/>
          <a:srcRect t="27000" b="40221"/>
          <a:stretch/>
        </p:blipFill>
        <p:spPr>
          <a:xfrm>
            <a:off x="6096000" y="629265"/>
            <a:ext cx="5452536" cy="5585271"/>
          </a:xfrm>
          <a:prstGeom prst="rect">
            <a:avLst/>
          </a:prstGeom>
        </p:spPr>
      </p:pic>
      <p:sp>
        <p:nvSpPr>
          <p:cNvPr id="5" name="TextBox 4">
            <a:extLst>
              <a:ext uri="{FF2B5EF4-FFF2-40B4-BE49-F238E27FC236}">
                <a16:creationId xmlns:a16="http://schemas.microsoft.com/office/drawing/2014/main" id="{05E1575B-25CC-2896-E348-9F7599F53B03}"/>
              </a:ext>
            </a:extLst>
          </p:cNvPr>
          <p:cNvSpPr txBox="1"/>
          <p:nvPr/>
        </p:nvSpPr>
        <p:spPr>
          <a:xfrm>
            <a:off x="527720" y="2533365"/>
            <a:ext cx="408158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Fredoka One"/>
              </a:rPr>
              <a:t> A gyre of marine debris particles, in the central North Pacific Ocean</a:t>
            </a:r>
          </a:p>
          <a:p>
            <a:pPr marL="285750" indent="-285750">
              <a:buFont typeface="Arial"/>
              <a:buChar char="•"/>
            </a:pPr>
            <a:endParaRPr lang="en-US" sz="2000" dirty="0">
              <a:latin typeface="Fredoka One"/>
            </a:endParaRPr>
          </a:p>
          <a:p>
            <a:pPr marL="285750" indent="-285750">
              <a:buFont typeface="Arial"/>
              <a:buChar char="•"/>
            </a:pPr>
            <a:r>
              <a:rPr lang="en-US" sz="2000" dirty="0">
                <a:latin typeface="Fredoka One"/>
              </a:rPr>
              <a:t>The garbage patch is estimated to be around three times the size of France!</a:t>
            </a:r>
          </a:p>
        </p:txBody>
      </p:sp>
    </p:spTree>
    <p:extLst>
      <p:ext uri="{BB962C8B-B14F-4D97-AF65-F5344CB8AC3E}">
        <p14:creationId xmlns:p14="http://schemas.microsoft.com/office/powerpoint/2010/main" val="33348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8D017D-31AF-7D93-AFD6-06DD15482983}"/>
              </a:ext>
            </a:extLst>
          </p:cNvPr>
          <p:cNvSpPr>
            <a:spLocks noGrp="1"/>
          </p:cNvSpPr>
          <p:nvPr>
            <p:ph type="title"/>
          </p:nvPr>
        </p:nvSpPr>
        <p:spPr>
          <a:xfrm>
            <a:off x="442333" y="5016968"/>
            <a:ext cx="10923638" cy="1317643"/>
          </a:xfrm>
        </p:spPr>
        <p:txBody>
          <a:bodyPr vert="horz" lIns="91440" tIns="45720" rIns="91440" bIns="45720" rtlCol="0" anchor="b">
            <a:normAutofit/>
          </a:bodyPr>
          <a:lstStyle/>
          <a:p>
            <a:pPr>
              <a:lnSpc>
                <a:spcPct val="80000"/>
              </a:lnSpc>
            </a:pPr>
            <a:r>
              <a:rPr lang="en-US" sz="4800" kern="1200" spc="-120" baseline="0" dirty="0">
                <a:solidFill>
                  <a:srgbClr val="FFFFFF"/>
                </a:solidFill>
                <a:latin typeface="Fredoka One"/>
              </a:rPr>
              <a:t>What might some of the issues be if plastic accumulates in our oceans?</a:t>
            </a:r>
          </a:p>
        </p:txBody>
      </p:sp>
      <p:pic>
        <p:nvPicPr>
          <p:cNvPr id="4" name="Picture 3" descr="Underwater view of blue surface of water">
            <a:extLst>
              <a:ext uri="{FF2B5EF4-FFF2-40B4-BE49-F238E27FC236}">
                <a16:creationId xmlns:a16="http://schemas.microsoft.com/office/drawing/2014/main" id="{D6A20AA4-EF0A-8780-4B5B-E008E0849FA0}"/>
              </a:ext>
            </a:extLst>
          </p:cNvPr>
          <p:cNvPicPr>
            <a:picLocks noChangeAspect="1"/>
          </p:cNvPicPr>
          <p:nvPr/>
        </p:nvPicPr>
        <p:blipFill rotWithShape="1">
          <a:blip r:embed="rId2"/>
          <a:srcRect t="3176" r="-1" b="47381"/>
          <a:stretch/>
        </p:blipFill>
        <p:spPr>
          <a:xfrm>
            <a:off x="635457" y="640080"/>
            <a:ext cx="10916463" cy="3602736"/>
          </a:xfrm>
          <a:prstGeom prst="rect">
            <a:avLst/>
          </a:prstGeom>
        </p:spPr>
      </p:pic>
    </p:spTree>
    <p:extLst>
      <p:ext uri="{BB962C8B-B14F-4D97-AF65-F5344CB8AC3E}">
        <p14:creationId xmlns:p14="http://schemas.microsoft.com/office/powerpoint/2010/main" val="370179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3">
            <a:extLst>
              <a:ext uri="{FF2B5EF4-FFF2-40B4-BE49-F238E27FC236}">
                <a16:creationId xmlns:a16="http://schemas.microsoft.com/office/drawing/2014/main" id="{0D798A36-4E41-1F19-DB30-E0FE611F0ECC}"/>
              </a:ext>
            </a:extLst>
          </p:cNvPr>
          <p:cNvPicPr>
            <a:picLocks noChangeAspect="1"/>
          </p:cNvPicPr>
          <p:nvPr/>
        </p:nvPicPr>
        <p:blipFill rotWithShape="1">
          <a:blip r:embed="rId2"/>
          <a:srcRect l="10282" t="9091" r="1691" b="1"/>
          <a:stretch/>
        </p:blipFill>
        <p:spPr>
          <a:xfrm>
            <a:off x="20" y="10"/>
            <a:ext cx="12184702" cy="6857990"/>
          </a:xfrm>
          <a:prstGeom prst="rect">
            <a:avLst/>
          </a:prstGeom>
        </p:spPr>
      </p:pic>
      <p:sp>
        <p:nvSpPr>
          <p:cNvPr id="10" name="Rectangle 9">
            <a:extLst>
              <a:ext uri="{FF2B5EF4-FFF2-40B4-BE49-F238E27FC236}">
                <a16:creationId xmlns:a16="http://schemas.microsoft.com/office/drawing/2014/main" id="{8DE938CA-5A75-4A41-BBD4-248248C85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7" y="0"/>
            <a:ext cx="4633540" cy="6858000"/>
          </a:xfrm>
          <a:prstGeom prst="rect">
            <a:avLst/>
          </a:prstGeom>
          <a:solidFill>
            <a:srgbClr val="4172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22AE8-60A6-CF98-30A5-2091F19AE2D2}"/>
              </a:ext>
            </a:extLst>
          </p:cNvPr>
          <p:cNvSpPr>
            <a:spLocks noGrp="1"/>
          </p:cNvSpPr>
          <p:nvPr>
            <p:ph type="title"/>
          </p:nvPr>
        </p:nvSpPr>
        <p:spPr>
          <a:xfrm>
            <a:off x="7952990" y="2586401"/>
            <a:ext cx="3829476" cy="3352800"/>
          </a:xfrm>
        </p:spPr>
        <p:txBody>
          <a:bodyPr vert="horz" lIns="91440" tIns="45720" rIns="91440" bIns="45720" rtlCol="0" anchor="b">
            <a:noAutofit/>
          </a:bodyPr>
          <a:lstStyle/>
          <a:p>
            <a:pPr>
              <a:lnSpc>
                <a:spcPct val="80000"/>
              </a:lnSpc>
            </a:pPr>
            <a:r>
              <a:rPr lang="en-US" sz="4400">
                <a:solidFill>
                  <a:srgbClr val="FFFFFF"/>
                </a:solidFill>
                <a:latin typeface="Fredoka One"/>
                <a:cs typeface="Calibri Light"/>
              </a:rPr>
              <a:t>Can you tell the difference between jellyfish and plastic bags in this image?</a:t>
            </a:r>
            <a:br>
              <a:rPr lang="en-US" sz="4400">
                <a:solidFill>
                  <a:srgbClr val="FFFFFF"/>
                </a:solidFill>
                <a:latin typeface="Fredoka One"/>
                <a:cs typeface="Calibri Light"/>
              </a:rPr>
            </a:br>
            <a:br>
              <a:rPr lang="en-US" sz="4400">
                <a:latin typeface="Fredoka One"/>
                <a:cs typeface="Calibri Light"/>
              </a:rPr>
            </a:br>
            <a:r>
              <a:rPr lang="en-US" sz="4400">
                <a:solidFill>
                  <a:srgbClr val="FFFFFF"/>
                </a:solidFill>
                <a:latin typeface="Fredoka One"/>
                <a:cs typeface="Calibri Light"/>
              </a:rPr>
              <a:t>Could a sea turtle?</a:t>
            </a:r>
            <a:endParaRPr lang="en-US" sz="4400">
              <a:latin typeface="Fredoka One"/>
              <a:cs typeface="+mj-cs"/>
            </a:endParaRPr>
          </a:p>
        </p:txBody>
      </p:sp>
    </p:spTree>
    <p:extLst>
      <p:ext uri="{BB962C8B-B14F-4D97-AF65-F5344CB8AC3E}">
        <p14:creationId xmlns:p14="http://schemas.microsoft.com/office/powerpoint/2010/main" val="316360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EDB-E4AF-CAB4-84D7-68959265BC28}"/>
              </a:ext>
            </a:extLst>
          </p:cNvPr>
          <p:cNvSpPr>
            <a:spLocks noGrp="1"/>
          </p:cNvSpPr>
          <p:nvPr>
            <p:ph type="title"/>
          </p:nvPr>
        </p:nvSpPr>
        <p:spPr/>
        <p:txBody>
          <a:bodyPr/>
          <a:lstStyle/>
          <a:p>
            <a:r>
              <a:rPr lang="en-US">
                <a:latin typeface="Fredoka One"/>
                <a:cs typeface="Calibri Light"/>
              </a:rPr>
              <a:t>Biodiversity and Plastic</a:t>
            </a:r>
            <a:endParaRPr lang="en-US">
              <a:latin typeface="Fredoka One"/>
            </a:endParaRPr>
          </a:p>
        </p:txBody>
      </p:sp>
      <p:sp>
        <p:nvSpPr>
          <p:cNvPr id="4" name="Rectangle: Rounded Corners 3">
            <a:extLst>
              <a:ext uri="{FF2B5EF4-FFF2-40B4-BE49-F238E27FC236}">
                <a16:creationId xmlns:a16="http://schemas.microsoft.com/office/drawing/2014/main" id="{95A36E6F-7536-5BD0-BEED-38F6514FAC89}"/>
              </a:ext>
            </a:extLst>
          </p:cNvPr>
          <p:cNvSpPr/>
          <p:nvPr/>
        </p:nvSpPr>
        <p:spPr>
          <a:xfrm>
            <a:off x="8775863" y="369124"/>
            <a:ext cx="3087584" cy="183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Fredoka One"/>
                <a:cs typeface="Calibri Light"/>
              </a:rPr>
              <a:t>Over </a:t>
            </a:r>
            <a:r>
              <a:rPr lang="en-US">
                <a:solidFill>
                  <a:schemeClr val="tx1"/>
                </a:solidFill>
                <a:highlight>
                  <a:srgbClr val="FFFF00"/>
                </a:highlight>
                <a:latin typeface="Fredoka One"/>
                <a:cs typeface="Calibri Light"/>
              </a:rPr>
              <a:t>350 species</a:t>
            </a:r>
            <a:r>
              <a:rPr lang="en-US">
                <a:solidFill>
                  <a:schemeClr val="tx1"/>
                </a:solidFill>
                <a:latin typeface="Fredoka One"/>
                <a:cs typeface="Calibri Light"/>
              </a:rPr>
              <a:t> have been found to have consumed plastic accidentally since records began!</a:t>
            </a:r>
            <a:endParaRPr lang="en-US">
              <a:solidFill>
                <a:schemeClr val="tx1"/>
              </a:solidFill>
              <a:latin typeface="Fredoka One"/>
            </a:endParaRPr>
          </a:p>
        </p:txBody>
      </p:sp>
      <p:sp>
        <p:nvSpPr>
          <p:cNvPr id="3" name="TextBox 2">
            <a:extLst>
              <a:ext uri="{FF2B5EF4-FFF2-40B4-BE49-F238E27FC236}">
                <a16:creationId xmlns:a16="http://schemas.microsoft.com/office/drawing/2014/main" id="{11D7EA3F-4D8B-2148-EB94-FC91BED43129}"/>
              </a:ext>
            </a:extLst>
          </p:cNvPr>
          <p:cNvSpPr txBox="1"/>
          <p:nvPr/>
        </p:nvSpPr>
        <p:spPr>
          <a:xfrm>
            <a:off x="848590" y="2234448"/>
            <a:ext cx="76286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Light"/>
              </a:rPr>
              <a:t>Many ocean species can </a:t>
            </a:r>
            <a:r>
              <a:rPr lang="en-US" dirty="0">
                <a:latin typeface="Fredoka One"/>
                <a:cs typeface="Calibri Light"/>
              </a:rPr>
              <a:t>accidentally ingest</a:t>
            </a:r>
            <a:r>
              <a:rPr lang="en-US" dirty="0">
                <a:cs typeface="Calibri Light"/>
              </a:rPr>
              <a:t> plastic. This plastic can get stuck in their digestive system and make them feel like they are not hungry. These species often die prematurely!</a:t>
            </a:r>
            <a:endParaRPr lang="en-US" dirty="0"/>
          </a:p>
        </p:txBody>
      </p:sp>
      <p:sp>
        <p:nvSpPr>
          <p:cNvPr id="5" name="TextBox 4">
            <a:extLst>
              <a:ext uri="{FF2B5EF4-FFF2-40B4-BE49-F238E27FC236}">
                <a16:creationId xmlns:a16="http://schemas.microsoft.com/office/drawing/2014/main" id="{39B30427-CBEC-C94B-97D9-F5BE964FB83B}"/>
              </a:ext>
            </a:extLst>
          </p:cNvPr>
          <p:cNvSpPr txBox="1"/>
          <p:nvPr/>
        </p:nvSpPr>
        <p:spPr>
          <a:xfrm>
            <a:off x="848589" y="3691627"/>
            <a:ext cx="110143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Light"/>
              </a:rPr>
              <a:t>Species can also get </a:t>
            </a:r>
            <a:r>
              <a:rPr lang="en-US">
                <a:latin typeface="Fredoka One"/>
                <a:cs typeface="Calibri Light"/>
              </a:rPr>
              <a:t>trapped within </a:t>
            </a:r>
            <a:r>
              <a:rPr lang="en-US">
                <a:cs typeface="Calibri Light"/>
              </a:rPr>
              <a:t>plastic! Sometimes this can be very painful, especially if the plastic is sharp. Discarded fishing nets can also trap species, making them unable to move to feed and reproduce.</a:t>
            </a:r>
          </a:p>
        </p:txBody>
      </p:sp>
      <p:sp>
        <p:nvSpPr>
          <p:cNvPr id="6" name="TextBox 5">
            <a:extLst>
              <a:ext uri="{FF2B5EF4-FFF2-40B4-BE49-F238E27FC236}">
                <a16:creationId xmlns:a16="http://schemas.microsoft.com/office/drawing/2014/main" id="{3A22B134-8363-2BE6-9C16-E2D63FDDDFBA}"/>
              </a:ext>
            </a:extLst>
          </p:cNvPr>
          <p:cNvSpPr txBox="1"/>
          <p:nvPr/>
        </p:nvSpPr>
        <p:spPr>
          <a:xfrm>
            <a:off x="760666" y="5010473"/>
            <a:ext cx="11014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Light"/>
              </a:rPr>
              <a:t>We, as humans, also end up consuming plastic accidentally!</a:t>
            </a:r>
          </a:p>
        </p:txBody>
      </p:sp>
    </p:spTree>
    <p:extLst>
      <p:ext uri="{BB962C8B-B14F-4D97-AF65-F5344CB8AC3E}">
        <p14:creationId xmlns:p14="http://schemas.microsoft.com/office/powerpoint/2010/main" val="221392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olourful plastic bottle caps">
            <a:extLst>
              <a:ext uri="{FF2B5EF4-FFF2-40B4-BE49-F238E27FC236}">
                <a16:creationId xmlns:a16="http://schemas.microsoft.com/office/drawing/2014/main" id="{BC92D082-8C04-1488-5A3A-2104D7EF89CE}"/>
              </a:ext>
            </a:extLst>
          </p:cNvPr>
          <p:cNvPicPr>
            <a:picLocks noChangeAspect="1"/>
          </p:cNvPicPr>
          <p:nvPr/>
        </p:nvPicPr>
        <p:blipFill rotWithShape="1">
          <a:blip r:embed="rId2">
            <a:alphaModFix amt="45000"/>
          </a:blip>
          <a:srcRect t="3449" r="-2" b="12154"/>
          <a:stretch/>
        </p:blipFill>
        <p:spPr>
          <a:xfrm>
            <a:off x="20" y="10"/>
            <a:ext cx="12191980" cy="6857990"/>
          </a:xfrm>
          <a:prstGeom prst="rect">
            <a:avLst/>
          </a:prstGeom>
        </p:spPr>
      </p:pic>
      <p:sp>
        <p:nvSpPr>
          <p:cNvPr id="2" name="Title 1">
            <a:extLst>
              <a:ext uri="{FF2B5EF4-FFF2-40B4-BE49-F238E27FC236}">
                <a16:creationId xmlns:a16="http://schemas.microsoft.com/office/drawing/2014/main" id="{C6EC9FF3-8B1D-BCF9-80C1-44DC8E33EDC5}"/>
              </a:ext>
            </a:extLst>
          </p:cNvPr>
          <p:cNvSpPr>
            <a:spLocks noGrp="1"/>
          </p:cNvSpPr>
          <p:nvPr>
            <p:ph type="title"/>
          </p:nvPr>
        </p:nvSpPr>
        <p:spPr>
          <a:xfrm>
            <a:off x="574196" y="1298005"/>
            <a:ext cx="10782300" cy="3352800"/>
          </a:xfrm>
        </p:spPr>
        <p:txBody>
          <a:bodyPr vert="horz" lIns="91440" tIns="45720" rIns="91440" bIns="45720" rtlCol="0" anchor="b">
            <a:normAutofit fontScale="90000"/>
          </a:bodyPr>
          <a:lstStyle/>
          <a:p>
            <a:pPr>
              <a:lnSpc>
                <a:spcPct val="80000"/>
              </a:lnSpc>
            </a:pPr>
            <a:r>
              <a:rPr lang="en-US" sz="8100" kern="1200" spc="-120" baseline="0" dirty="0">
                <a:solidFill>
                  <a:schemeClr val="tx1"/>
                </a:solidFill>
                <a:latin typeface="Fredoka One"/>
              </a:rPr>
              <a:t>Plastic seems to be everywhere - is a plastic-free future possible?</a:t>
            </a:r>
          </a:p>
        </p:txBody>
      </p:sp>
    </p:spTree>
    <p:extLst>
      <p:ext uri="{BB962C8B-B14F-4D97-AF65-F5344CB8AC3E}">
        <p14:creationId xmlns:p14="http://schemas.microsoft.com/office/powerpoint/2010/main" val="42549169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063E-DEEB-E785-5E5D-7AC93C8C2123}"/>
              </a:ext>
            </a:extLst>
          </p:cNvPr>
          <p:cNvSpPr>
            <a:spLocks noGrp="1"/>
          </p:cNvSpPr>
          <p:nvPr>
            <p:ph type="title"/>
          </p:nvPr>
        </p:nvSpPr>
        <p:spPr/>
        <p:txBody>
          <a:bodyPr>
            <a:normAutofit/>
          </a:bodyPr>
          <a:lstStyle/>
          <a:p>
            <a:r>
              <a:rPr lang="en-US" sz="4000" dirty="0">
                <a:latin typeface="Fredoka One"/>
                <a:cs typeface="Calibri Light"/>
              </a:rPr>
              <a:t>What is being done to tackle the plastic problem?</a:t>
            </a:r>
            <a:endParaRPr lang="en-US" sz="4400" dirty="0">
              <a:latin typeface="Fredoka One"/>
            </a:endParaRPr>
          </a:p>
        </p:txBody>
      </p:sp>
      <p:sp>
        <p:nvSpPr>
          <p:cNvPr id="4" name="Rectangle: Rounded Corners 3">
            <a:extLst>
              <a:ext uri="{FF2B5EF4-FFF2-40B4-BE49-F238E27FC236}">
                <a16:creationId xmlns:a16="http://schemas.microsoft.com/office/drawing/2014/main" id="{ED335DD7-F603-5F60-171F-5F549B7EE866}"/>
              </a:ext>
            </a:extLst>
          </p:cNvPr>
          <p:cNvSpPr/>
          <p:nvPr/>
        </p:nvSpPr>
        <p:spPr>
          <a:xfrm>
            <a:off x="7766824" y="1550019"/>
            <a:ext cx="4200291" cy="2174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Fredoka One"/>
                <a:ea typeface="+mn-lt"/>
                <a:cs typeface="+mn-lt"/>
              </a:rPr>
              <a:t>A policy is a </a:t>
            </a:r>
            <a:r>
              <a:rPr lang="en-US" dirty="0">
                <a:solidFill>
                  <a:schemeClr val="tx1"/>
                </a:solidFill>
                <a:highlight>
                  <a:srgbClr val="FFFF00"/>
                </a:highlight>
                <a:latin typeface="Fredoka One"/>
                <a:ea typeface="+mn-lt"/>
                <a:cs typeface="+mn-lt"/>
              </a:rPr>
              <a:t>set of ideas or a plan of what to do in particular situations</a:t>
            </a:r>
            <a:r>
              <a:rPr lang="en-US" dirty="0">
                <a:solidFill>
                  <a:schemeClr val="tx1"/>
                </a:solidFill>
                <a:latin typeface="Fredoka One"/>
                <a:ea typeface="+mn-lt"/>
                <a:cs typeface="+mn-lt"/>
              </a:rPr>
              <a:t> that has been agreed to officially by a </a:t>
            </a:r>
            <a:r>
              <a:rPr lang="en-US" dirty="0">
                <a:solidFill>
                  <a:schemeClr val="tx1"/>
                </a:solidFill>
                <a:highlight>
                  <a:srgbClr val="FFFF00"/>
                </a:highlight>
                <a:latin typeface="Fredoka One"/>
                <a:ea typeface="+mn-lt"/>
                <a:cs typeface="+mn-lt"/>
              </a:rPr>
              <a:t>group of people</a:t>
            </a:r>
            <a:r>
              <a:rPr lang="en-US" dirty="0">
                <a:solidFill>
                  <a:schemeClr val="tx1"/>
                </a:solidFill>
                <a:latin typeface="Fredoka One"/>
                <a:ea typeface="+mn-lt"/>
                <a:cs typeface="+mn-lt"/>
              </a:rPr>
              <a:t>, a business organization, a government, or a political party</a:t>
            </a:r>
            <a:endParaRPr lang="en-US" dirty="0">
              <a:solidFill>
                <a:schemeClr val="tx1"/>
              </a:solidFill>
              <a:latin typeface="Fredoka One"/>
            </a:endParaRPr>
          </a:p>
        </p:txBody>
      </p:sp>
      <p:sp>
        <p:nvSpPr>
          <p:cNvPr id="6" name="Content Placeholder 2">
            <a:extLst>
              <a:ext uri="{FF2B5EF4-FFF2-40B4-BE49-F238E27FC236}">
                <a16:creationId xmlns:a16="http://schemas.microsoft.com/office/drawing/2014/main" id="{D6C855B9-9839-9A62-2DFC-E18ADA452969}"/>
              </a:ext>
            </a:extLst>
          </p:cNvPr>
          <p:cNvSpPr txBox="1">
            <a:spLocks/>
          </p:cNvSpPr>
          <p:nvPr/>
        </p:nvSpPr>
        <p:spPr>
          <a:xfrm>
            <a:off x="544557" y="2245808"/>
            <a:ext cx="5003938" cy="1435151"/>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a:pPr>
            <a:r>
              <a:rPr lang="en-US" sz="2000" dirty="0">
                <a:latin typeface="Fredoka One"/>
                <a:cs typeface="Calibri Light"/>
              </a:rPr>
              <a:t>In response to the plastic issue, some countries have </a:t>
            </a:r>
            <a:r>
              <a:rPr lang="en-US" sz="2000" dirty="0">
                <a:highlight>
                  <a:srgbClr val="FFFF00"/>
                </a:highlight>
                <a:latin typeface="Fredoka One"/>
                <a:cs typeface="Calibri Light"/>
              </a:rPr>
              <a:t>banned the sale of plastic bags </a:t>
            </a:r>
            <a:r>
              <a:rPr lang="en-US" sz="2000" dirty="0">
                <a:latin typeface="Fredoka One"/>
                <a:cs typeface="Calibri Light"/>
              </a:rPr>
              <a:t>or have made customers </a:t>
            </a:r>
            <a:r>
              <a:rPr lang="en-US" sz="2000" dirty="0">
                <a:highlight>
                  <a:srgbClr val="FFFF00"/>
                </a:highlight>
                <a:latin typeface="Fredoka One"/>
                <a:cs typeface="Calibri Light"/>
              </a:rPr>
              <a:t>pay a small amount to use them</a:t>
            </a:r>
            <a:r>
              <a:rPr lang="en-US" sz="2000" dirty="0">
                <a:latin typeface="Fredoka One"/>
                <a:cs typeface="Calibri Light"/>
              </a:rPr>
              <a:t> rather than have them for free</a:t>
            </a:r>
            <a:endParaRPr lang="en-US" sz="2000">
              <a:cs typeface="Calibri Light" panose="020F0302020204030204"/>
            </a:endParaRPr>
          </a:p>
          <a:p>
            <a:pPr marL="0" indent="0">
              <a:buFont typeface="Arial" pitchFamily="34" charset="0"/>
              <a:buNone/>
            </a:pPr>
            <a:endParaRPr lang="en-US" dirty="0">
              <a:latin typeface="Fredoka One"/>
              <a:cs typeface="Calibri Light"/>
            </a:endParaRPr>
          </a:p>
        </p:txBody>
      </p:sp>
      <p:sp>
        <p:nvSpPr>
          <p:cNvPr id="8" name="Content Placeholder 2">
            <a:extLst>
              <a:ext uri="{FF2B5EF4-FFF2-40B4-BE49-F238E27FC236}">
                <a16:creationId xmlns:a16="http://schemas.microsoft.com/office/drawing/2014/main" id="{8CD93BBC-1E47-8AA9-6F3D-168D5B0137C9}"/>
              </a:ext>
            </a:extLst>
          </p:cNvPr>
          <p:cNvSpPr txBox="1">
            <a:spLocks/>
          </p:cNvSpPr>
          <p:nvPr/>
        </p:nvSpPr>
        <p:spPr>
          <a:xfrm>
            <a:off x="544557" y="4043346"/>
            <a:ext cx="5003938" cy="1435151"/>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a:pPr>
            <a:r>
              <a:rPr lang="en-US" sz="2000" dirty="0">
                <a:latin typeface="Fredoka One"/>
                <a:cs typeface="Calibri Light"/>
              </a:rPr>
              <a:t>The UK will be banning the use of some single use plastic cutlery by 2024</a:t>
            </a:r>
          </a:p>
          <a:p>
            <a:pPr marL="0" indent="0">
              <a:buFont typeface="Arial" pitchFamily="34" charset="0"/>
              <a:buNone/>
            </a:pPr>
            <a:endParaRPr lang="en-US" dirty="0">
              <a:latin typeface="Fredoka One"/>
              <a:cs typeface="Calibri Light"/>
            </a:endParaRPr>
          </a:p>
        </p:txBody>
      </p:sp>
      <p:sp>
        <p:nvSpPr>
          <p:cNvPr id="9" name="Content Placeholder 2">
            <a:extLst>
              <a:ext uri="{FF2B5EF4-FFF2-40B4-BE49-F238E27FC236}">
                <a16:creationId xmlns:a16="http://schemas.microsoft.com/office/drawing/2014/main" id="{31BCE4BC-9ADB-257C-269A-78DE3505F981}"/>
              </a:ext>
            </a:extLst>
          </p:cNvPr>
          <p:cNvSpPr txBox="1">
            <a:spLocks/>
          </p:cNvSpPr>
          <p:nvPr/>
        </p:nvSpPr>
        <p:spPr>
          <a:xfrm>
            <a:off x="544557" y="5303576"/>
            <a:ext cx="5003938" cy="1435151"/>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a:pPr>
            <a:r>
              <a:rPr lang="en-US" sz="2000" dirty="0">
                <a:latin typeface="Fredoka One"/>
                <a:cs typeface="Calibri Light"/>
              </a:rPr>
              <a:t>Businesses are selling products made from alternative materials, like bamboo!</a:t>
            </a:r>
          </a:p>
          <a:p>
            <a:pPr marL="0" indent="0">
              <a:buFont typeface="Arial" pitchFamily="34" charset="0"/>
              <a:buNone/>
            </a:pPr>
            <a:endParaRPr lang="en-US" dirty="0">
              <a:latin typeface="Fredoka One"/>
              <a:cs typeface="Calibri Light"/>
            </a:endParaRPr>
          </a:p>
        </p:txBody>
      </p:sp>
      <p:pic>
        <p:nvPicPr>
          <p:cNvPr id="5" name="Picture 4" descr="A picture containing sky, outdoor, cloudy, clouds&#10;&#10;Description automatically generated">
            <a:extLst>
              <a:ext uri="{FF2B5EF4-FFF2-40B4-BE49-F238E27FC236}">
                <a16:creationId xmlns:a16="http://schemas.microsoft.com/office/drawing/2014/main" id="{71E94C3D-78DB-EB18-1A28-E5393D6A0967}"/>
              </a:ext>
            </a:extLst>
          </p:cNvPr>
          <p:cNvPicPr>
            <a:picLocks noChangeAspect="1"/>
          </p:cNvPicPr>
          <p:nvPr/>
        </p:nvPicPr>
        <p:blipFill>
          <a:blip r:embed="rId2"/>
          <a:stretch>
            <a:fillRect/>
          </a:stretch>
        </p:blipFill>
        <p:spPr>
          <a:xfrm>
            <a:off x="7766673" y="4041883"/>
            <a:ext cx="4094590" cy="2302099"/>
          </a:xfrm>
          <a:prstGeom prst="rect">
            <a:avLst/>
          </a:prstGeom>
        </p:spPr>
      </p:pic>
    </p:spTree>
    <p:extLst>
      <p:ext uri="{BB962C8B-B14F-4D97-AF65-F5344CB8AC3E}">
        <p14:creationId xmlns:p14="http://schemas.microsoft.com/office/powerpoint/2010/main" val="188750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stic pile-up: What was life like before plastic was invented and how ...">
            <a:extLst>
              <a:ext uri="{FF2B5EF4-FFF2-40B4-BE49-F238E27FC236}">
                <a16:creationId xmlns:a16="http://schemas.microsoft.com/office/drawing/2014/main" id="{998C7C1E-52FD-A0EB-5879-EEE02FDDC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9097" cy="2474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are the different types of plastic?">
            <a:extLst>
              <a:ext uri="{FF2B5EF4-FFF2-40B4-BE49-F238E27FC236}">
                <a16:creationId xmlns:a16="http://schemas.microsoft.com/office/drawing/2014/main" id="{10D69CAA-C9A1-95D7-AA79-CF8CAA05F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73985"/>
            <a:ext cx="3582151" cy="20199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Storage Boxes - The ideal Storage Solution">
            <a:extLst>
              <a:ext uri="{FF2B5EF4-FFF2-40B4-BE49-F238E27FC236}">
                <a16:creationId xmlns:a16="http://schemas.microsoft.com/office/drawing/2014/main" id="{32A1B95D-C6D8-CDC9-CEF6-1D4B8419A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93920"/>
            <a:ext cx="35821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rbie Plastic Surgery Girl Before And After Pictures">
            <a:extLst>
              <a:ext uri="{FF2B5EF4-FFF2-40B4-BE49-F238E27FC236}">
                <a16:creationId xmlns:a16="http://schemas.microsoft.com/office/drawing/2014/main" id="{2BEF84CD-A649-9AD0-056D-79F9903E11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3025" y="166101"/>
            <a:ext cx="2212975" cy="25078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lastics In Children's Toys">
            <a:extLst>
              <a:ext uri="{FF2B5EF4-FFF2-40B4-BE49-F238E27FC236}">
                <a16:creationId xmlns:a16="http://schemas.microsoft.com/office/drawing/2014/main" id="{2248CA34-C975-6FB7-6044-BF4490443B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150" y="4693918"/>
            <a:ext cx="3107056"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ulti colored plastic toy lot">
            <a:extLst>
              <a:ext uri="{FF2B5EF4-FFF2-40B4-BE49-F238E27FC236}">
                <a16:creationId xmlns:a16="http://schemas.microsoft.com/office/drawing/2014/main" id="{27937BAA-DE86-56EC-DD10-342BB76B16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9927" y="-1"/>
            <a:ext cx="3565313" cy="267398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traw lot">
            <a:extLst>
              <a:ext uri="{FF2B5EF4-FFF2-40B4-BE49-F238E27FC236}">
                <a16:creationId xmlns:a16="http://schemas.microsoft.com/office/drawing/2014/main" id="{AF2F4261-9F10-1E16-19F1-22BFF630D1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9440" y="4690734"/>
            <a:ext cx="2702560" cy="21672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ite plastic bag on white table">
            <a:extLst>
              <a:ext uri="{FF2B5EF4-FFF2-40B4-BE49-F238E27FC236}">
                <a16:creationId xmlns:a16="http://schemas.microsoft.com/office/drawing/2014/main" id="{7767E546-0E2B-954B-70AE-DB8B3D0C75E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6000">
                        <a14:foregroundMark x1="82700" y1="46800" x2="90400" y2="44333"/>
                        <a14:foregroundMark x1="92700" y1="45667" x2="96000" y2="45133"/>
                      </a14:backgroundRemoval>
                    </a14:imgEffect>
                  </a14:imgLayer>
                </a14:imgProps>
              </a:ext>
              <a:ext uri="{28A0092B-C50C-407E-A947-70E740481C1C}">
                <a14:useLocalDpi xmlns:a14="http://schemas.microsoft.com/office/drawing/2010/main" val="0"/>
              </a:ext>
            </a:extLst>
          </a:blip>
          <a:srcRect b="13303"/>
          <a:stretch/>
        </p:blipFill>
        <p:spPr bwMode="auto">
          <a:xfrm>
            <a:off x="9833202" y="-365760"/>
            <a:ext cx="2437548" cy="31699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F60BE9C-0A2E-4CF8-0D7F-51E58D23DC07}"/>
              </a:ext>
            </a:extLst>
          </p:cNvPr>
          <p:cNvPicPr>
            <a:picLocks noChangeAspect="1"/>
          </p:cNvPicPr>
          <p:nvPr/>
        </p:nvPicPr>
        <p:blipFill>
          <a:blip r:embed="rId12"/>
          <a:stretch>
            <a:fillRect/>
          </a:stretch>
        </p:blipFill>
        <p:spPr>
          <a:xfrm>
            <a:off x="3581400" y="2678356"/>
            <a:ext cx="3115541" cy="2012174"/>
          </a:xfrm>
          <a:prstGeom prst="rect">
            <a:avLst/>
          </a:prstGeom>
        </p:spPr>
      </p:pic>
      <p:pic>
        <p:nvPicPr>
          <p:cNvPr id="3" name="Picture 3" descr="A picture containing close&#10;&#10;Description automatically generated">
            <a:extLst>
              <a:ext uri="{FF2B5EF4-FFF2-40B4-BE49-F238E27FC236}">
                <a16:creationId xmlns:a16="http://schemas.microsoft.com/office/drawing/2014/main" id="{1AFBEF9D-9605-F2D6-1CE1-AC6799A22DCB}"/>
              </a:ext>
            </a:extLst>
          </p:cNvPr>
          <p:cNvPicPr>
            <a:picLocks noChangeAspect="1"/>
          </p:cNvPicPr>
          <p:nvPr/>
        </p:nvPicPr>
        <p:blipFill>
          <a:blip r:embed="rId13"/>
          <a:stretch>
            <a:fillRect/>
          </a:stretch>
        </p:blipFill>
        <p:spPr>
          <a:xfrm>
            <a:off x="9486901" y="2676536"/>
            <a:ext cx="2708562" cy="2015815"/>
          </a:xfrm>
          <a:prstGeom prst="rect">
            <a:avLst/>
          </a:prstGeom>
        </p:spPr>
      </p:pic>
      <p:pic>
        <p:nvPicPr>
          <p:cNvPr id="4" name="Picture 4" descr="A picture containing table, indoor, sitting, cup&#10;&#10;Description automatically generated">
            <a:extLst>
              <a:ext uri="{FF2B5EF4-FFF2-40B4-BE49-F238E27FC236}">
                <a16:creationId xmlns:a16="http://schemas.microsoft.com/office/drawing/2014/main" id="{68C4A16A-6B5B-37E5-33C8-F1AC1C505473}"/>
              </a:ext>
            </a:extLst>
          </p:cNvPr>
          <p:cNvPicPr>
            <a:picLocks noChangeAspect="1"/>
          </p:cNvPicPr>
          <p:nvPr/>
        </p:nvPicPr>
        <p:blipFill>
          <a:blip r:embed="rId14"/>
          <a:stretch>
            <a:fillRect/>
          </a:stretch>
        </p:blipFill>
        <p:spPr>
          <a:xfrm>
            <a:off x="6690014" y="2680121"/>
            <a:ext cx="2803814" cy="4182075"/>
          </a:xfrm>
          <a:prstGeom prst="rect">
            <a:avLst/>
          </a:prstGeom>
        </p:spPr>
      </p:pic>
    </p:spTree>
    <p:extLst>
      <p:ext uri="{BB962C8B-B14F-4D97-AF65-F5344CB8AC3E}">
        <p14:creationId xmlns:p14="http://schemas.microsoft.com/office/powerpoint/2010/main" val="335862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EDAC-194F-75A1-5596-4C1CAC4230D0}"/>
              </a:ext>
            </a:extLst>
          </p:cNvPr>
          <p:cNvSpPr>
            <a:spLocks noGrp="1"/>
          </p:cNvSpPr>
          <p:nvPr>
            <p:ph type="title"/>
          </p:nvPr>
        </p:nvSpPr>
        <p:spPr/>
        <p:txBody>
          <a:bodyPr/>
          <a:lstStyle/>
          <a:p>
            <a:r>
              <a:rPr lang="en-GB">
                <a:latin typeface="Fredoka One" panose="02000000000000000000" pitchFamily="2" charset="0"/>
              </a:rPr>
              <a:t>What is plastic?</a:t>
            </a:r>
          </a:p>
        </p:txBody>
      </p:sp>
      <p:sp>
        <p:nvSpPr>
          <p:cNvPr id="3" name="Content Placeholder 2">
            <a:extLst>
              <a:ext uri="{FF2B5EF4-FFF2-40B4-BE49-F238E27FC236}">
                <a16:creationId xmlns:a16="http://schemas.microsoft.com/office/drawing/2014/main" id="{BC7EF1B4-27C4-F206-029E-85CCFB6AE124}"/>
              </a:ext>
            </a:extLst>
          </p:cNvPr>
          <p:cNvSpPr>
            <a:spLocks noGrp="1"/>
          </p:cNvSpPr>
          <p:nvPr>
            <p:ph idx="1"/>
          </p:nvPr>
        </p:nvSpPr>
        <p:spPr>
          <a:xfrm>
            <a:off x="656864" y="2011680"/>
            <a:ext cx="10773517" cy="1010581"/>
          </a:xfrm>
        </p:spPr>
        <p:txBody>
          <a:bodyPr vert="horz" lIns="91440" tIns="45720" rIns="91440" bIns="45720" rtlCol="0" anchor="t">
            <a:normAutofit lnSpcReduction="10000"/>
          </a:bodyPr>
          <a:lstStyle/>
          <a:p>
            <a:r>
              <a:rPr lang="en-GB" dirty="0">
                <a:solidFill>
                  <a:schemeClr val="tx1"/>
                </a:solidFill>
                <a:latin typeface="Calibri Light"/>
                <a:cs typeface="Calibri Light"/>
              </a:rPr>
              <a:t>Plastic is a</a:t>
            </a:r>
            <a:r>
              <a:rPr lang="en-GB" dirty="0">
                <a:solidFill>
                  <a:schemeClr val="accent1"/>
                </a:solidFill>
                <a:latin typeface="Fredoka One"/>
                <a:cs typeface="Calibri Light"/>
              </a:rPr>
              <a:t> synthetic material, </a:t>
            </a:r>
            <a:r>
              <a:rPr lang="en-GB" dirty="0">
                <a:solidFill>
                  <a:schemeClr val="tx1"/>
                </a:solidFill>
                <a:latin typeface="Calibri Light"/>
                <a:cs typeface="Calibri Light"/>
              </a:rPr>
              <a:t>typically made</a:t>
            </a:r>
            <a:r>
              <a:rPr lang="en-GB" dirty="0">
                <a:solidFill>
                  <a:schemeClr val="accent1"/>
                </a:solidFill>
                <a:latin typeface="Fredoka One"/>
                <a:cs typeface="Calibri Light"/>
              </a:rPr>
              <a:t> from fossil fuels. </a:t>
            </a:r>
            <a:r>
              <a:rPr lang="en-GB" dirty="0">
                <a:solidFill>
                  <a:schemeClr val="tx1"/>
                </a:solidFill>
                <a:latin typeface="Calibri Light"/>
                <a:cs typeface="Calibri Light"/>
              </a:rPr>
              <a:t>Though, there are some plastics that are made substantially from </a:t>
            </a:r>
            <a:r>
              <a:rPr lang="en-GB" dirty="0">
                <a:solidFill>
                  <a:schemeClr val="accent1"/>
                </a:solidFill>
                <a:latin typeface="Fredoka One"/>
                <a:cs typeface="Calibri Light"/>
              </a:rPr>
              <a:t>renewable plant materials like starch</a:t>
            </a:r>
          </a:p>
        </p:txBody>
      </p:sp>
      <p:sp>
        <p:nvSpPr>
          <p:cNvPr id="5" name="Content Placeholder 2">
            <a:extLst>
              <a:ext uri="{FF2B5EF4-FFF2-40B4-BE49-F238E27FC236}">
                <a16:creationId xmlns:a16="http://schemas.microsoft.com/office/drawing/2014/main" id="{78698284-C888-22A3-CA9E-1B0C7AACAF7D}"/>
              </a:ext>
            </a:extLst>
          </p:cNvPr>
          <p:cNvSpPr txBox="1">
            <a:spLocks/>
          </p:cNvSpPr>
          <p:nvPr/>
        </p:nvSpPr>
        <p:spPr>
          <a:xfrm>
            <a:off x="658636" y="3045810"/>
            <a:ext cx="10773517" cy="718186"/>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a:ea typeface="+mn-lt"/>
                <a:cs typeface="+mn-lt"/>
              </a:rPr>
              <a:t>The name ‘plastic’ refers to one of its </a:t>
            </a:r>
            <a:r>
              <a:rPr lang="en-GB" dirty="0">
                <a:solidFill>
                  <a:schemeClr val="accent1"/>
                </a:solidFill>
                <a:latin typeface="Fredoka One"/>
              </a:rPr>
              <a:t>properties:</a:t>
            </a:r>
            <a:r>
              <a:rPr lang="en-GB" dirty="0">
                <a:ea typeface="+mn-lt"/>
                <a:cs typeface="+mn-lt"/>
              </a:rPr>
              <a:t> the ability to deform </a:t>
            </a:r>
            <a:r>
              <a:rPr lang="en-GB" dirty="0">
                <a:solidFill>
                  <a:schemeClr val="accent1"/>
                </a:solidFill>
                <a:latin typeface="Fredoka One"/>
              </a:rPr>
              <a:t>without breaking. </a:t>
            </a:r>
            <a:endParaRPr lang="en-GB" dirty="0">
              <a:solidFill>
                <a:schemeClr val="accent1"/>
              </a:solidFill>
              <a:ea typeface="+mn-lt"/>
              <a:cs typeface="+mn-lt"/>
            </a:endParaRPr>
          </a:p>
        </p:txBody>
      </p:sp>
      <p:sp>
        <p:nvSpPr>
          <p:cNvPr id="6" name="Content Placeholder 2">
            <a:extLst>
              <a:ext uri="{FF2B5EF4-FFF2-40B4-BE49-F238E27FC236}">
                <a16:creationId xmlns:a16="http://schemas.microsoft.com/office/drawing/2014/main" id="{18A4FFAA-E847-B46F-89FE-5202864877A4}"/>
              </a:ext>
            </a:extLst>
          </p:cNvPr>
          <p:cNvSpPr txBox="1">
            <a:spLocks/>
          </p:cNvSpPr>
          <p:nvPr/>
        </p:nvSpPr>
        <p:spPr>
          <a:xfrm>
            <a:off x="629328" y="3926858"/>
            <a:ext cx="10773517" cy="1533348"/>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a:solidFill>
                  <a:schemeClr val="tx1"/>
                </a:solidFill>
                <a:latin typeface="Calibri Light"/>
                <a:cs typeface="Calibri Light"/>
              </a:rPr>
              <a:t>Plastics are usually used as packaging materials, but can also be used in </a:t>
            </a:r>
            <a:r>
              <a:rPr lang="en-GB" dirty="0">
                <a:solidFill>
                  <a:schemeClr val="accent1"/>
                </a:solidFill>
                <a:latin typeface="Fredoka One"/>
                <a:cs typeface="Calibri Light"/>
              </a:rPr>
              <a:t>construction</a:t>
            </a:r>
            <a:r>
              <a:rPr lang="en-GB" dirty="0">
                <a:solidFill>
                  <a:schemeClr val="tx1"/>
                </a:solidFill>
                <a:latin typeface="Calibri Light"/>
                <a:cs typeface="Calibri Light"/>
              </a:rPr>
              <a:t> (pipes, gutters, door and windows),</a:t>
            </a:r>
            <a:r>
              <a:rPr lang="en-GB" dirty="0">
                <a:solidFill>
                  <a:schemeClr val="accent1"/>
                </a:solidFill>
                <a:latin typeface="Fredoka One"/>
                <a:cs typeface="Calibri Light"/>
              </a:rPr>
              <a:t> textiles</a:t>
            </a:r>
            <a:r>
              <a:rPr lang="en-GB" dirty="0">
                <a:solidFill>
                  <a:schemeClr val="tx1"/>
                </a:solidFill>
                <a:latin typeface="Calibri Light"/>
                <a:cs typeface="Calibri Light"/>
              </a:rPr>
              <a:t> (stretchable fabrics, fleeces), </a:t>
            </a:r>
            <a:r>
              <a:rPr lang="en-GB" dirty="0">
                <a:solidFill>
                  <a:schemeClr val="accent1"/>
                </a:solidFill>
                <a:latin typeface="Fredoka One"/>
                <a:cs typeface="Calibri Light"/>
              </a:rPr>
              <a:t>toys</a:t>
            </a:r>
            <a:r>
              <a:rPr lang="en-GB" dirty="0">
                <a:solidFill>
                  <a:schemeClr val="tx1"/>
                </a:solidFill>
                <a:latin typeface="Calibri Light"/>
                <a:cs typeface="Calibri Light"/>
              </a:rPr>
              <a:t>, and </a:t>
            </a:r>
            <a:r>
              <a:rPr lang="en-GB" dirty="0">
                <a:solidFill>
                  <a:schemeClr val="accent1"/>
                </a:solidFill>
                <a:latin typeface="Fredoka One"/>
                <a:cs typeface="Calibri Light"/>
              </a:rPr>
              <a:t>electronics</a:t>
            </a:r>
            <a:r>
              <a:rPr lang="en-GB" dirty="0">
                <a:solidFill>
                  <a:schemeClr val="tx1"/>
                </a:solidFill>
                <a:latin typeface="Calibri Light"/>
                <a:cs typeface="Calibri Light"/>
              </a:rPr>
              <a:t>.</a:t>
            </a:r>
          </a:p>
        </p:txBody>
      </p:sp>
      <p:sp>
        <p:nvSpPr>
          <p:cNvPr id="8" name="Content Placeholder 2">
            <a:extLst>
              <a:ext uri="{FF2B5EF4-FFF2-40B4-BE49-F238E27FC236}">
                <a16:creationId xmlns:a16="http://schemas.microsoft.com/office/drawing/2014/main" id="{2D67504D-769C-08D8-B587-BAB2256F1E0F}"/>
              </a:ext>
            </a:extLst>
          </p:cNvPr>
          <p:cNvSpPr txBox="1">
            <a:spLocks/>
          </p:cNvSpPr>
          <p:nvPr/>
        </p:nvSpPr>
        <p:spPr>
          <a:xfrm>
            <a:off x="654728" y="5222258"/>
            <a:ext cx="10773517" cy="1533348"/>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a:solidFill>
                  <a:schemeClr val="tx1"/>
                </a:solidFill>
                <a:latin typeface="Calibri Light"/>
                <a:cs typeface="Calibri Light"/>
              </a:rPr>
              <a:t>Plastic takes a </a:t>
            </a:r>
            <a:r>
              <a:rPr lang="en-GB" dirty="0">
                <a:solidFill>
                  <a:schemeClr val="accent1"/>
                </a:solidFill>
                <a:latin typeface="Fredoka One"/>
                <a:cs typeface="Calibri Light"/>
              </a:rPr>
              <a:t>long time</a:t>
            </a:r>
            <a:r>
              <a:rPr lang="en-GB" dirty="0">
                <a:solidFill>
                  <a:schemeClr val="tx1"/>
                </a:solidFill>
                <a:latin typeface="Calibri Light"/>
                <a:cs typeface="Calibri Light"/>
              </a:rPr>
              <a:t> to decompose, many larger plastic pieces breakdown into </a:t>
            </a:r>
            <a:r>
              <a:rPr lang="en-GB" dirty="0">
                <a:solidFill>
                  <a:schemeClr val="accent1"/>
                </a:solidFill>
                <a:latin typeface="Fredoka One"/>
                <a:cs typeface="Calibri Light"/>
              </a:rPr>
              <a:t>microplastics</a:t>
            </a:r>
            <a:r>
              <a:rPr lang="en-GB" dirty="0">
                <a:solidFill>
                  <a:schemeClr val="tx1"/>
                </a:solidFill>
                <a:latin typeface="Calibri Light"/>
                <a:cs typeface="Calibri Light"/>
              </a:rPr>
              <a:t>!</a:t>
            </a:r>
          </a:p>
        </p:txBody>
      </p:sp>
    </p:spTree>
    <p:extLst>
      <p:ext uri="{BB962C8B-B14F-4D97-AF65-F5344CB8AC3E}">
        <p14:creationId xmlns:p14="http://schemas.microsoft.com/office/powerpoint/2010/main" val="42516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3A714FF2-35E9-30BD-5C06-A38BE473C04E}"/>
              </a:ext>
            </a:extLst>
          </p:cNvPr>
          <p:cNvSpPr/>
          <p:nvPr/>
        </p:nvSpPr>
        <p:spPr>
          <a:xfrm>
            <a:off x="-1980" y="2783773"/>
            <a:ext cx="4037610" cy="2701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03A2-B042-9485-E5D4-B1DBBC758411}"/>
              </a:ext>
            </a:extLst>
          </p:cNvPr>
          <p:cNvSpPr>
            <a:spLocks noGrp="1"/>
          </p:cNvSpPr>
          <p:nvPr>
            <p:ph type="title"/>
          </p:nvPr>
        </p:nvSpPr>
        <p:spPr/>
        <p:txBody>
          <a:bodyPr/>
          <a:lstStyle/>
          <a:p>
            <a:r>
              <a:rPr lang="en-US">
                <a:latin typeface="Fredoka One"/>
                <a:cs typeface="Calibri Light"/>
              </a:rPr>
              <a:t>How many years does it take plastic to decompose?</a:t>
            </a:r>
            <a:endParaRPr lang="en-US">
              <a:latin typeface="Fredoka One"/>
            </a:endParaRPr>
          </a:p>
        </p:txBody>
      </p:sp>
      <p:graphicFrame>
        <p:nvGraphicFramePr>
          <p:cNvPr id="4" name="Diagram 4">
            <a:extLst>
              <a:ext uri="{FF2B5EF4-FFF2-40B4-BE49-F238E27FC236}">
                <a16:creationId xmlns:a16="http://schemas.microsoft.com/office/drawing/2014/main" id="{2BF31268-1AD6-DEC1-415D-F196130C614F}"/>
              </a:ext>
            </a:extLst>
          </p:cNvPr>
          <p:cNvGraphicFramePr/>
          <p:nvPr>
            <p:extLst>
              <p:ext uri="{D42A27DB-BD31-4B8C-83A1-F6EECF244321}">
                <p14:modId xmlns:p14="http://schemas.microsoft.com/office/powerpoint/2010/main" val="877525813"/>
              </p:ext>
            </p:extLst>
          </p:nvPr>
        </p:nvGraphicFramePr>
        <p:xfrm>
          <a:off x="138546" y="2318905"/>
          <a:ext cx="11914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55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3A714FF2-35E9-30BD-5C06-A38BE473C04E}"/>
              </a:ext>
            </a:extLst>
          </p:cNvPr>
          <p:cNvSpPr/>
          <p:nvPr/>
        </p:nvSpPr>
        <p:spPr>
          <a:xfrm>
            <a:off x="-1980" y="2783773"/>
            <a:ext cx="4037610" cy="2701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03A2-B042-9485-E5D4-B1DBBC758411}"/>
              </a:ext>
            </a:extLst>
          </p:cNvPr>
          <p:cNvSpPr>
            <a:spLocks noGrp="1"/>
          </p:cNvSpPr>
          <p:nvPr>
            <p:ph type="title"/>
          </p:nvPr>
        </p:nvSpPr>
        <p:spPr/>
        <p:txBody>
          <a:bodyPr>
            <a:normAutofit fontScale="90000"/>
          </a:bodyPr>
          <a:lstStyle/>
          <a:p>
            <a:r>
              <a:rPr lang="en-US" dirty="0">
                <a:latin typeface="Fredoka One"/>
                <a:cs typeface="Calibri Light"/>
              </a:rPr>
              <a:t>How small must a piece of plastic be to be considered a 'microplastic'?</a:t>
            </a:r>
          </a:p>
        </p:txBody>
      </p:sp>
      <p:graphicFrame>
        <p:nvGraphicFramePr>
          <p:cNvPr id="4" name="Diagram 4">
            <a:extLst>
              <a:ext uri="{FF2B5EF4-FFF2-40B4-BE49-F238E27FC236}">
                <a16:creationId xmlns:a16="http://schemas.microsoft.com/office/drawing/2014/main" id="{2BF31268-1AD6-DEC1-415D-F196130C614F}"/>
              </a:ext>
            </a:extLst>
          </p:cNvPr>
          <p:cNvGraphicFramePr/>
          <p:nvPr/>
        </p:nvGraphicFramePr>
        <p:xfrm>
          <a:off x="138546" y="2318905"/>
          <a:ext cx="11914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0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D89DE60-61F2-827B-A196-C48FCF50683F}"/>
              </a:ext>
            </a:extLst>
          </p:cNvPr>
          <p:cNvSpPr/>
          <p:nvPr/>
        </p:nvSpPr>
        <p:spPr>
          <a:xfrm>
            <a:off x="4025734" y="2754085"/>
            <a:ext cx="4037610" cy="2701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03A2-B042-9485-E5D4-B1DBBC758411}"/>
              </a:ext>
            </a:extLst>
          </p:cNvPr>
          <p:cNvSpPr>
            <a:spLocks noGrp="1"/>
          </p:cNvSpPr>
          <p:nvPr>
            <p:ph type="title"/>
          </p:nvPr>
        </p:nvSpPr>
        <p:spPr/>
        <p:txBody>
          <a:bodyPr/>
          <a:lstStyle/>
          <a:p>
            <a:r>
              <a:rPr lang="en-US">
                <a:latin typeface="Fredoka One"/>
                <a:cs typeface="Calibri Light"/>
              </a:rPr>
              <a:t>How much plastic has the world produced?</a:t>
            </a:r>
          </a:p>
        </p:txBody>
      </p:sp>
      <p:graphicFrame>
        <p:nvGraphicFramePr>
          <p:cNvPr id="4" name="Diagram 4">
            <a:extLst>
              <a:ext uri="{FF2B5EF4-FFF2-40B4-BE49-F238E27FC236}">
                <a16:creationId xmlns:a16="http://schemas.microsoft.com/office/drawing/2014/main" id="{2BF31268-1AD6-DEC1-415D-F196130C614F}"/>
              </a:ext>
            </a:extLst>
          </p:cNvPr>
          <p:cNvGraphicFramePr/>
          <p:nvPr/>
        </p:nvGraphicFramePr>
        <p:xfrm>
          <a:off x="138546" y="2318905"/>
          <a:ext cx="11914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9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B2501E0-2C35-A9A7-176E-B857CD289B78}"/>
              </a:ext>
            </a:extLst>
          </p:cNvPr>
          <p:cNvSpPr/>
          <p:nvPr/>
        </p:nvSpPr>
        <p:spPr>
          <a:xfrm>
            <a:off x="8152410" y="2704604"/>
            <a:ext cx="4037610" cy="2701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03A2-B042-9485-E5D4-B1DBBC758411}"/>
              </a:ext>
            </a:extLst>
          </p:cNvPr>
          <p:cNvSpPr>
            <a:spLocks noGrp="1"/>
          </p:cNvSpPr>
          <p:nvPr>
            <p:ph type="title"/>
          </p:nvPr>
        </p:nvSpPr>
        <p:spPr/>
        <p:txBody>
          <a:bodyPr/>
          <a:lstStyle/>
          <a:p>
            <a:r>
              <a:rPr lang="en-US">
                <a:latin typeface="Fredoka One"/>
                <a:cs typeface="Calibri Light"/>
              </a:rPr>
              <a:t>What percentage of marine waste does plastic make up?</a:t>
            </a:r>
          </a:p>
        </p:txBody>
      </p:sp>
      <p:graphicFrame>
        <p:nvGraphicFramePr>
          <p:cNvPr id="4" name="Diagram 4">
            <a:extLst>
              <a:ext uri="{FF2B5EF4-FFF2-40B4-BE49-F238E27FC236}">
                <a16:creationId xmlns:a16="http://schemas.microsoft.com/office/drawing/2014/main" id="{2BF31268-1AD6-DEC1-415D-F196130C614F}"/>
              </a:ext>
            </a:extLst>
          </p:cNvPr>
          <p:cNvGraphicFramePr/>
          <p:nvPr/>
        </p:nvGraphicFramePr>
        <p:xfrm>
          <a:off x="138546" y="2318905"/>
          <a:ext cx="11914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8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B2501E0-2C35-A9A7-176E-B857CD289B78}"/>
              </a:ext>
            </a:extLst>
          </p:cNvPr>
          <p:cNvSpPr/>
          <p:nvPr/>
        </p:nvSpPr>
        <p:spPr>
          <a:xfrm>
            <a:off x="4075215" y="2763981"/>
            <a:ext cx="4037610" cy="2701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03A2-B042-9485-E5D4-B1DBBC758411}"/>
              </a:ext>
            </a:extLst>
          </p:cNvPr>
          <p:cNvSpPr>
            <a:spLocks noGrp="1"/>
          </p:cNvSpPr>
          <p:nvPr>
            <p:ph type="title"/>
          </p:nvPr>
        </p:nvSpPr>
        <p:spPr/>
        <p:txBody>
          <a:bodyPr>
            <a:normAutofit fontScale="90000"/>
          </a:bodyPr>
          <a:lstStyle/>
          <a:p>
            <a:r>
              <a:rPr lang="en-US" dirty="0">
                <a:latin typeface="Fredoka One"/>
                <a:cs typeface="Calibri Light"/>
              </a:rPr>
              <a:t>How much of the plastic produced every year is </a:t>
            </a:r>
            <a:r>
              <a:rPr lang="en-US" dirty="0">
                <a:highlight>
                  <a:srgbClr val="FFFF00"/>
                </a:highlight>
                <a:latin typeface="Fredoka One"/>
                <a:cs typeface="Calibri Light"/>
              </a:rPr>
              <a:t>single use</a:t>
            </a:r>
            <a:r>
              <a:rPr lang="en-US" dirty="0">
                <a:latin typeface="Fredoka One"/>
                <a:cs typeface="Calibri Light"/>
              </a:rPr>
              <a:t> plastic?</a:t>
            </a:r>
          </a:p>
        </p:txBody>
      </p:sp>
      <p:graphicFrame>
        <p:nvGraphicFramePr>
          <p:cNvPr id="4" name="Diagram 4">
            <a:extLst>
              <a:ext uri="{FF2B5EF4-FFF2-40B4-BE49-F238E27FC236}">
                <a16:creationId xmlns:a16="http://schemas.microsoft.com/office/drawing/2014/main" id="{2BF31268-1AD6-DEC1-415D-F196130C614F}"/>
              </a:ext>
            </a:extLst>
          </p:cNvPr>
          <p:cNvGraphicFramePr/>
          <p:nvPr/>
        </p:nvGraphicFramePr>
        <p:xfrm>
          <a:off x="138546" y="2318905"/>
          <a:ext cx="11914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1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03A2-B042-9485-E5D4-B1DBBC758411}"/>
              </a:ext>
            </a:extLst>
          </p:cNvPr>
          <p:cNvSpPr>
            <a:spLocks noGrp="1"/>
          </p:cNvSpPr>
          <p:nvPr>
            <p:ph type="title"/>
          </p:nvPr>
        </p:nvSpPr>
        <p:spPr/>
        <p:txBody>
          <a:bodyPr>
            <a:normAutofit/>
          </a:bodyPr>
          <a:lstStyle/>
          <a:p>
            <a:r>
              <a:rPr lang="en-US">
                <a:latin typeface="Fredoka One"/>
                <a:cs typeface="Calibri Light"/>
              </a:rPr>
              <a:t>How many </a:t>
            </a:r>
            <a:r>
              <a:rPr lang="en-US" err="1">
                <a:latin typeface="Fredoka One"/>
                <a:cs typeface="Calibri Light"/>
              </a:rPr>
              <a:t>tonnes</a:t>
            </a:r>
            <a:r>
              <a:rPr lang="en-US">
                <a:latin typeface="Fredoka One"/>
                <a:cs typeface="Calibri Light"/>
              </a:rPr>
              <a:t> of plastic is produced each year?</a:t>
            </a:r>
          </a:p>
        </p:txBody>
      </p:sp>
      <p:sp>
        <p:nvSpPr>
          <p:cNvPr id="13" name="Rectangle: Rounded Corners 12">
            <a:extLst>
              <a:ext uri="{FF2B5EF4-FFF2-40B4-BE49-F238E27FC236}">
                <a16:creationId xmlns:a16="http://schemas.microsoft.com/office/drawing/2014/main" id="{BB2501E0-2C35-A9A7-176E-B857CD289B78}"/>
              </a:ext>
            </a:extLst>
          </p:cNvPr>
          <p:cNvSpPr/>
          <p:nvPr/>
        </p:nvSpPr>
        <p:spPr>
          <a:xfrm>
            <a:off x="8112824" y="2763981"/>
            <a:ext cx="4037610" cy="2701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4">
            <a:extLst>
              <a:ext uri="{FF2B5EF4-FFF2-40B4-BE49-F238E27FC236}">
                <a16:creationId xmlns:a16="http://schemas.microsoft.com/office/drawing/2014/main" id="{FD00BA37-3540-0554-A6B2-9EE223B4F7F1}"/>
              </a:ext>
            </a:extLst>
          </p:cNvPr>
          <p:cNvGraphicFramePr/>
          <p:nvPr/>
        </p:nvGraphicFramePr>
        <p:xfrm>
          <a:off x="138546" y="2318905"/>
          <a:ext cx="11914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2181E77C-3C1C-D23D-D8D6-4A8294B6573E}"/>
              </a:ext>
            </a:extLst>
          </p:cNvPr>
          <p:cNvSpPr txBox="1"/>
          <p:nvPr/>
        </p:nvSpPr>
        <p:spPr>
          <a:xfrm>
            <a:off x="7128711" y="5574631"/>
            <a:ext cx="31683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Fredoka One"/>
                <a:cs typeface="Calibri Light"/>
              </a:rPr>
              <a:t>That's about the same as 50 million fully-grown elephants!</a:t>
            </a:r>
            <a:endParaRPr lang="en-US" dirty="0">
              <a:latin typeface="Fredoka One"/>
            </a:endParaRPr>
          </a:p>
        </p:txBody>
      </p:sp>
      <p:pic>
        <p:nvPicPr>
          <p:cNvPr id="17" name="Picture 17">
            <a:extLst>
              <a:ext uri="{FF2B5EF4-FFF2-40B4-BE49-F238E27FC236}">
                <a16:creationId xmlns:a16="http://schemas.microsoft.com/office/drawing/2014/main" id="{0DE5A6E7-CA47-89FC-5D5E-ED080B5F2E08}"/>
              </a:ext>
            </a:extLst>
          </p:cNvPr>
          <p:cNvPicPr>
            <a:picLocks noChangeAspect="1"/>
          </p:cNvPicPr>
          <p:nvPr/>
        </p:nvPicPr>
        <p:blipFill>
          <a:blip r:embed="rId7"/>
          <a:stretch>
            <a:fillRect/>
          </a:stretch>
        </p:blipFill>
        <p:spPr>
          <a:xfrm>
            <a:off x="9988216" y="4795559"/>
            <a:ext cx="2201779" cy="2310118"/>
          </a:xfrm>
          <a:prstGeom prst="rect">
            <a:avLst/>
          </a:prstGeom>
        </p:spPr>
      </p:pic>
    </p:spTree>
    <p:extLst>
      <p:ext uri="{BB962C8B-B14F-4D97-AF65-F5344CB8AC3E}">
        <p14:creationId xmlns:p14="http://schemas.microsoft.com/office/powerpoint/2010/main" val="5473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Metropolitan</vt:lpstr>
      <vt:lpstr>Oceans and Plastic</vt:lpstr>
      <vt:lpstr>PowerPoint Presentation</vt:lpstr>
      <vt:lpstr>What is plastic?</vt:lpstr>
      <vt:lpstr>How many years does it take plastic to decompose?</vt:lpstr>
      <vt:lpstr>How small must a piece of plastic be to be considered a 'microplastic'?</vt:lpstr>
      <vt:lpstr>How much plastic has the world produced?</vt:lpstr>
      <vt:lpstr>What percentage of marine waste does plastic make up?</vt:lpstr>
      <vt:lpstr>How much of the plastic produced every year is single use plastic?</vt:lpstr>
      <vt:lpstr>How many tonnes of plastic is produced each year?</vt:lpstr>
      <vt:lpstr>The plastic problem</vt:lpstr>
      <vt:lpstr>Ocean Gyres and ‘Friendly Floatees’</vt:lpstr>
      <vt:lpstr>PowerPoint Presentation</vt:lpstr>
      <vt:lpstr>The Great Pacific Garbage Patch</vt:lpstr>
      <vt:lpstr>What might some of the issues be if plastic accumulates in our oceans?</vt:lpstr>
      <vt:lpstr>Can you tell the difference between jellyfish and plastic bags in this image?  Could a sea turtle?</vt:lpstr>
      <vt:lpstr>Biodiversity and Plastic</vt:lpstr>
      <vt:lpstr>Plastic seems to be everywhere - is a plastic-free future possible?</vt:lpstr>
      <vt:lpstr>What is being done to tackle the plastic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Oceans and Plastic</dc:title>
  <dc:creator>Hannah Harrison</dc:creator>
  <cp:revision>283</cp:revision>
  <dcterms:created xsi:type="dcterms:W3CDTF">2022-08-13T08:23:35Z</dcterms:created>
  <dcterms:modified xsi:type="dcterms:W3CDTF">2023-05-31T10:33:38Z</dcterms:modified>
</cp:coreProperties>
</file>