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7" r:id="rId3"/>
    <p:sldId id="268" r:id="rId4"/>
    <p:sldId id="269" r:id="rId5"/>
    <p:sldId id="277" r:id="rId6"/>
    <p:sldId id="270" r:id="rId7"/>
    <p:sldId id="257" r:id="rId8"/>
    <p:sldId id="272" r:id="rId9"/>
    <p:sldId id="278" r:id="rId10"/>
    <p:sldId id="264" r:id="rId11"/>
    <p:sldId id="273" r:id="rId12"/>
    <p:sldId id="274" r:id="rId13"/>
    <p:sldId id="279" r:id="rId14"/>
    <p:sldId id="275" r:id="rId15"/>
    <p:sldId id="28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280936-E07D-10A9-7F07-A0C6D7CDA46E}" v="100" dt="2022-08-19T10:58:43.665"/>
    <p1510:client id="{ACB13571-67A0-E371-78A5-4ADD78842DA1}" v="383" dt="2022-08-10T09:50:18.082"/>
    <p1510:client id="{B806F552-0B75-B4C4-DAD8-9E1FBAB4FA78}" v="842" dt="2023-03-20T10:49:58.016"/>
    <p1510:client id="{C9D80AC5-B2A6-5F51-EBEA-199E65070FD8}" v="10" dt="2023-03-20T09:22:49.439"/>
    <p1510:client id="{EBE0D8B4-312D-5BBE-AD5E-38EFB27699CB}" v="1" dt="2022-08-29T10:30:03.401"/>
    <p1510:client id="{FF65CF68-0FC2-08A9-8ABF-F522EE628C6C}" v="116" dt="2022-08-09T12:58:13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Harrison" userId="S::hannahh@gsm.cam.ac.uk::57b5412e-fd5d-4d9d-adbb-0ced306b7b45" providerId="AD" clId="Web-{EBE0D8B4-312D-5BBE-AD5E-38EFB27699CB}"/>
    <pc:docChg chg="modSld">
      <pc:chgData name="Hannah Harrison" userId="S::hannahh@gsm.cam.ac.uk::57b5412e-fd5d-4d9d-adbb-0ced306b7b45" providerId="AD" clId="Web-{EBE0D8B4-312D-5BBE-AD5E-38EFB27699CB}" dt="2022-08-29T10:30:03.401" v="0" actId="20577"/>
      <pc:docMkLst>
        <pc:docMk/>
      </pc:docMkLst>
      <pc:sldChg chg="modSp">
        <pc:chgData name="Hannah Harrison" userId="S::hannahh@gsm.cam.ac.uk::57b5412e-fd5d-4d9d-adbb-0ced306b7b45" providerId="AD" clId="Web-{EBE0D8B4-312D-5BBE-AD5E-38EFB27699CB}" dt="2022-08-29T10:30:03.401" v="0" actId="20577"/>
        <pc:sldMkLst>
          <pc:docMk/>
          <pc:sldMk cId="2564443672" sldId="256"/>
        </pc:sldMkLst>
        <pc:spChg chg="mod">
          <ac:chgData name="Hannah Harrison" userId="S::hannahh@gsm.cam.ac.uk::57b5412e-fd5d-4d9d-adbb-0ced306b7b45" providerId="AD" clId="Web-{EBE0D8B4-312D-5BBE-AD5E-38EFB27699CB}" dt="2022-08-29T10:30:03.401" v="0" actId="20577"/>
          <ac:spMkLst>
            <pc:docMk/>
            <pc:sldMk cId="2564443672" sldId="256"/>
            <ac:spMk id="2" creationId="{E2E82150-911A-D9F7-96B6-499EDB923E0E}"/>
          </ac:spMkLst>
        </pc:spChg>
      </pc:sldChg>
    </pc:docChg>
  </pc:docChgLst>
  <pc:docChgLst>
    <pc:chgData name="Hannah Harrison" userId="S::hannahh@gsm.cam.ac.uk::57b5412e-fd5d-4d9d-adbb-0ced306b7b45" providerId="AD" clId="Web-{C9D80AC5-B2A6-5F51-EBEA-199E65070FD8}"/>
    <pc:docChg chg="addSld delSld modSld">
      <pc:chgData name="Hannah Harrison" userId="S::hannahh@gsm.cam.ac.uk::57b5412e-fd5d-4d9d-adbb-0ced306b7b45" providerId="AD" clId="Web-{C9D80AC5-B2A6-5F51-EBEA-199E65070FD8}" dt="2023-03-20T09:23:32.549" v="79" actId="20577"/>
      <pc:docMkLst>
        <pc:docMk/>
      </pc:docMkLst>
      <pc:sldChg chg="addSp modSp">
        <pc:chgData name="Hannah Harrison" userId="S::hannahh@gsm.cam.ac.uk::57b5412e-fd5d-4d9d-adbb-0ced306b7b45" providerId="AD" clId="Web-{C9D80AC5-B2A6-5F51-EBEA-199E65070FD8}" dt="2023-03-20T09:20:37.717" v="32" actId="1076"/>
        <pc:sldMkLst>
          <pc:docMk/>
          <pc:sldMk cId="3675969595" sldId="257"/>
        </pc:sldMkLst>
        <pc:graphicFrameChg chg="add mod modGraphic">
          <ac:chgData name="Hannah Harrison" userId="S::hannahh@gsm.cam.ac.uk::57b5412e-fd5d-4d9d-adbb-0ced306b7b45" providerId="AD" clId="Web-{C9D80AC5-B2A6-5F51-EBEA-199E65070FD8}" dt="2023-03-20T09:20:37.717" v="32" actId="1076"/>
          <ac:graphicFrameMkLst>
            <pc:docMk/>
            <pc:sldMk cId="3675969595" sldId="257"/>
            <ac:graphicFrameMk id="4" creationId="{1C07DA44-7C1F-43EC-46DA-BACCE9A2C929}"/>
          </ac:graphicFrameMkLst>
        </pc:graphicFrameChg>
      </pc:sldChg>
      <pc:sldChg chg="del">
        <pc:chgData name="Hannah Harrison" userId="S::hannahh@gsm.cam.ac.uk::57b5412e-fd5d-4d9d-adbb-0ced306b7b45" providerId="AD" clId="Web-{C9D80AC5-B2A6-5F51-EBEA-199E65070FD8}" dt="2023-03-20T09:18:15.698" v="1"/>
        <pc:sldMkLst>
          <pc:docMk/>
          <pc:sldMk cId="4000942021" sldId="258"/>
        </pc:sldMkLst>
      </pc:sldChg>
      <pc:sldChg chg="del">
        <pc:chgData name="Hannah Harrison" userId="S::hannahh@gsm.cam.ac.uk::57b5412e-fd5d-4d9d-adbb-0ced306b7b45" providerId="AD" clId="Web-{C9D80AC5-B2A6-5F51-EBEA-199E65070FD8}" dt="2023-03-20T09:18:15.713" v="2"/>
        <pc:sldMkLst>
          <pc:docMk/>
          <pc:sldMk cId="516889761" sldId="259"/>
        </pc:sldMkLst>
      </pc:sldChg>
      <pc:sldChg chg="del">
        <pc:chgData name="Hannah Harrison" userId="S::hannahh@gsm.cam.ac.uk::57b5412e-fd5d-4d9d-adbb-0ced306b7b45" providerId="AD" clId="Web-{C9D80AC5-B2A6-5F51-EBEA-199E65070FD8}" dt="2023-03-20T09:18:15.729" v="5"/>
        <pc:sldMkLst>
          <pc:docMk/>
          <pc:sldMk cId="3101754583" sldId="260"/>
        </pc:sldMkLst>
      </pc:sldChg>
      <pc:sldChg chg="del">
        <pc:chgData name="Hannah Harrison" userId="S::hannahh@gsm.cam.ac.uk::57b5412e-fd5d-4d9d-adbb-0ced306b7b45" providerId="AD" clId="Web-{C9D80AC5-B2A6-5F51-EBEA-199E65070FD8}" dt="2023-03-20T09:18:15.729" v="4"/>
        <pc:sldMkLst>
          <pc:docMk/>
          <pc:sldMk cId="1183485963" sldId="261"/>
        </pc:sldMkLst>
      </pc:sldChg>
      <pc:sldChg chg="del">
        <pc:chgData name="Hannah Harrison" userId="S::hannahh@gsm.cam.ac.uk::57b5412e-fd5d-4d9d-adbb-0ced306b7b45" providerId="AD" clId="Web-{C9D80AC5-B2A6-5F51-EBEA-199E65070FD8}" dt="2023-03-20T09:18:15.713" v="3"/>
        <pc:sldMkLst>
          <pc:docMk/>
          <pc:sldMk cId="1968920169" sldId="262"/>
        </pc:sldMkLst>
      </pc:sldChg>
      <pc:sldChg chg="addSp modSp new">
        <pc:chgData name="Hannah Harrison" userId="S::hannahh@gsm.cam.ac.uk::57b5412e-fd5d-4d9d-adbb-0ced306b7b45" providerId="AD" clId="Web-{C9D80AC5-B2A6-5F51-EBEA-199E65070FD8}" dt="2023-03-20T09:23:32.549" v="79" actId="20577"/>
        <pc:sldMkLst>
          <pc:docMk/>
          <pc:sldMk cId="3062632781" sldId="268"/>
        </pc:sldMkLst>
        <pc:graphicFrameChg chg="add mod modGraphic">
          <ac:chgData name="Hannah Harrison" userId="S::hannahh@gsm.cam.ac.uk::57b5412e-fd5d-4d9d-adbb-0ced306b7b45" providerId="AD" clId="Web-{C9D80AC5-B2A6-5F51-EBEA-199E65070FD8}" dt="2023-03-20T09:23:01.752" v="75" actId="1076"/>
          <ac:graphicFrameMkLst>
            <pc:docMk/>
            <pc:sldMk cId="3062632781" sldId="268"/>
            <ac:graphicFrameMk id="2" creationId="{F48EAA4B-AD0C-09DA-6369-323AA11EAA5A}"/>
          </ac:graphicFrameMkLst>
        </pc:graphicFrameChg>
        <pc:graphicFrameChg chg="add mod modGraphic">
          <ac:chgData name="Hannah Harrison" userId="S::hannahh@gsm.cam.ac.uk::57b5412e-fd5d-4d9d-adbb-0ced306b7b45" providerId="AD" clId="Web-{C9D80AC5-B2A6-5F51-EBEA-199E65070FD8}" dt="2023-03-20T09:23:32.549" v="79" actId="20577"/>
          <ac:graphicFrameMkLst>
            <pc:docMk/>
            <pc:sldMk cId="3062632781" sldId="268"/>
            <ac:graphicFrameMk id="320" creationId="{DBE66493-C888-20DD-79B7-CE782BCE5EEB}"/>
          </ac:graphicFrameMkLst>
        </pc:graphicFrameChg>
      </pc:sldChg>
      <pc:sldChg chg="del">
        <pc:chgData name="Hannah Harrison" userId="S::hannahh@gsm.cam.ac.uk::57b5412e-fd5d-4d9d-adbb-0ced306b7b45" providerId="AD" clId="Web-{C9D80AC5-B2A6-5F51-EBEA-199E65070FD8}" dt="2023-03-20T09:17:19.290" v="0"/>
        <pc:sldMkLst>
          <pc:docMk/>
          <pc:sldMk cId="4191448614" sldId="268"/>
        </pc:sldMkLst>
      </pc:sldChg>
    </pc:docChg>
  </pc:docChgLst>
  <pc:docChgLst>
    <pc:chgData name="Hannah Harrison" userId="S::hannahh@gsm.cam.ac.uk::57b5412e-fd5d-4d9d-adbb-0ced306b7b45" providerId="AD" clId="Web-{B806F552-0B75-B4C4-DAD8-9E1FBAB4FA78}"/>
    <pc:docChg chg="addSld delSld modSld sldOrd">
      <pc:chgData name="Hannah Harrison" userId="S::hannahh@gsm.cam.ac.uk::57b5412e-fd5d-4d9d-adbb-0ced306b7b45" providerId="AD" clId="Web-{B806F552-0B75-B4C4-DAD8-9E1FBAB4FA78}" dt="2023-03-20T10:49:59.251" v="2001"/>
      <pc:docMkLst>
        <pc:docMk/>
      </pc:docMkLst>
      <pc:sldChg chg="ord">
        <pc:chgData name="Hannah Harrison" userId="S::hannahh@gsm.cam.ac.uk::57b5412e-fd5d-4d9d-adbb-0ced306b7b45" providerId="AD" clId="Web-{B806F552-0B75-B4C4-DAD8-9E1FBAB4FA78}" dt="2023-03-20T09:55:47.317" v="254"/>
        <pc:sldMkLst>
          <pc:docMk/>
          <pc:sldMk cId="3675969595" sldId="257"/>
        </pc:sldMkLst>
      </pc:sldChg>
      <pc:sldChg chg="del ord">
        <pc:chgData name="Hannah Harrison" userId="S::hannahh@gsm.cam.ac.uk::57b5412e-fd5d-4d9d-adbb-0ced306b7b45" providerId="AD" clId="Web-{B806F552-0B75-B4C4-DAD8-9E1FBAB4FA78}" dt="2023-03-20T09:53:08.218" v="183"/>
        <pc:sldMkLst>
          <pc:docMk/>
          <pc:sldMk cId="703990273" sldId="263"/>
        </pc:sldMkLst>
      </pc:sldChg>
      <pc:sldChg chg="addSp delSp modSp mod setBg">
        <pc:chgData name="Hannah Harrison" userId="S::hannahh@gsm.cam.ac.uk::57b5412e-fd5d-4d9d-adbb-0ced306b7b45" providerId="AD" clId="Web-{B806F552-0B75-B4C4-DAD8-9E1FBAB4FA78}" dt="2023-03-20T10:10:16.704" v="341" actId="20577"/>
        <pc:sldMkLst>
          <pc:docMk/>
          <pc:sldMk cId="686715486" sldId="264"/>
        </pc:sldMkLst>
        <pc:spChg chg="mod">
          <ac:chgData name="Hannah Harrison" userId="S::hannahh@gsm.cam.ac.uk::57b5412e-fd5d-4d9d-adbb-0ced306b7b45" providerId="AD" clId="Web-{B806F552-0B75-B4C4-DAD8-9E1FBAB4FA78}" dt="2023-03-20T10:10:16.704" v="341" actId="20577"/>
          <ac:spMkLst>
            <pc:docMk/>
            <pc:sldMk cId="686715486" sldId="264"/>
            <ac:spMk id="2" creationId="{7E5B4664-3698-DC04-CC87-E204C5C53CD4}"/>
          </ac:spMkLst>
        </pc:spChg>
        <pc:spChg chg="del">
          <ac:chgData name="Hannah Harrison" userId="S::hannahh@gsm.cam.ac.uk::57b5412e-fd5d-4d9d-adbb-0ced306b7b45" providerId="AD" clId="Web-{B806F552-0B75-B4C4-DAD8-9E1FBAB4FA78}" dt="2023-03-20T09:46:01.548" v="97"/>
          <ac:spMkLst>
            <pc:docMk/>
            <pc:sldMk cId="686715486" sldId="264"/>
            <ac:spMk id="8" creationId="{BD976C13-68E6-4E25-B13E-FC3A2D3F66E3}"/>
          </ac:spMkLst>
        </pc:spChg>
        <pc:spChg chg="del">
          <ac:chgData name="Hannah Harrison" userId="S::hannahh@gsm.cam.ac.uk::57b5412e-fd5d-4d9d-adbb-0ced306b7b45" providerId="AD" clId="Web-{B806F552-0B75-B4C4-DAD8-9E1FBAB4FA78}" dt="2023-03-20T09:46:01.548" v="97"/>
          <ac:spMkLst>
            <pc:docMk/>
            <pc:sldMk cId="686715486" sldId="264"/>
            <ac:spMk id="10" creationId="{0F97E041-634B-4B3E-8669-42583D95672F}"/>
          </ac:spMkLst>
        </pc:spChg>
        <pc:spChg chg="del">
          <ac:chgData name="Hannah Harrison" userId="S::hannahh@gsm.cam.ac.uk::57b5412e-fd5d-4d9d-adbb-0ced306b7b45" providerId="AD" clId="Web-{B806F552-0B75-B4C4-DAD8-9E1FBAB4FA78}" dt="2023-03-20T09:46:01.548" v="97"/>
          <ac:spMkLst>
            <pc:docMk/>
            <pc:sldMk cId="686715486" sldId="264"/>
            <ac:spMk id="12" creationId="{69825ADD-F95C-4747-9B41-5DB21C28E6D2}"/>
          </ac:spMkLst>
        </pc:spChg>
        <pc:spChg chg="del">
          <ac:chgData name="Hannah Harrison" userId="S::hannahh@gsm.cam.ac.uk::57b5412e-fd5d-4d9d-adbb-0ced306b7b45" providerId="AD" clId="Web-{B806F552-0B75-B4C4-DAD8-9E1FBAB4FA78}" dt="2023-03-20T09:46:01.548" v="97"/>
          <ac:spMkLst>
            <pc:docMk/>
            <pc:sldMk cId="686715486" sldId="264"/>
            <ac:spMk id="14" creationId="{86791A8E-B2BA-467D-BB87-8CFBFB13AF9F}"/>
          </ac:spMkLst>
        </pc:spChg>
        <pc:spChg chg="add">
          <ac:chgData name="Hannah Harrison" userId="S::hannahh@gsm.cam.ac.uk::57b5412e-fd5d-4d9d-adbb-0ced306b7b45" providerId="AD" clId="Web-{B806F552-0B75-B4C4-DAD8-9E1FBAB4FA78}" dt="2023-03-20T09:46:01.548" v="97"/>
          <ac:spMkLst>
            <pc:docMk/>
            <pc:sldMk cId="686715486" sldId="264"/>
            <ac:spMk id="19" creationId="{9EE6CC7B-EB31-480B-A235-4C2448739F71}"/>
          </ac:spMkLst>
        </pc:spChg>
        <pc:graphicFrameChg chg="add mod modGraphic">
          <ac:chgData name="Hannah Harrison" userId="S::hannahh@gsm.cam.ac.uk::57b5412e-fd5d-4d9d-adbb-0ced306b7b45" providerId="AD" clId="Web-{B806F552-0B75-B4C4-DAD8-9E1FBAB4FA78}" dt="2023-03-20T09:46:07.173" v="102" actId="20577"/>
          <ac:graphicFrameMkLst>
            <pc:docMk/>
            <pc:sldMk cId="686715486" sldId="264"/>
            <ac:graphicFrameMk id="3" creationId="{6C2BCF6D-E851-CD30-A127-FD81362DFFF7}"/>
          </ac:graphicFrameMkLst>
        </pc:graphicFrameChg>
      </pc:sldChg>
      <pc:sldChg chg="del">
        <pc:chgData name="Hannah Harrison" userId="S::hannahh@gsm.cam.ac.uk::57b5412e-fd5d-4d9d-adbb-0ced306b7b45" providerId="AD" clId="Web-{B806F552-0B75-B4C4-DAD8-9E1FBAB4FA78}" dt="2023-03-20T09:53:04.233" v="181"/>
        <pc:sldMkLst>
          <pc:docMk/>
          <pc:sldMk cId="2610129321" sldId="265"/>
        </pc:sldMkLst>
      </pc:sldChg>
      <pc:sldChg chg="del">
        <pc:chgData name="Hannah Harrison" userId="S::hannahh@gsm.cam.ac.uk::57b5412e-fd5d-4d9d-adbb-0ced306b7b45" providerId="AD" clId="Web-{B806F552-0B75-B4C4-DAD8-9E1FBAB4FA78}" dt="2023-03-20T09:53:05.280" v="182"/>
        <pc:sldMkLst>
          <pc:docMk/>
          <pc:sldMk cId="2683288817" sldId="266"/>
        </pc:sldMkLst>
      </pc:sldChg>
      <pc:sldChg chg="addSp delSp modSp mod setBg">
        <pc:chgData name="Hannah Harrison" userId="S::hannahh@gsm.cam.ac.uk::57b5412e-fd5d-4d9d-adbb-0ced306b7b45" providerId="AD" clId="Web-{B806F552-0B75-B4C4-DAD8-9E1FBAB4FA78}" dt="2023-03-20T10:40:57.671" v="1459" actId="20577"/>
        <pc:sldMkLst>
          <pc:docMk/>
          <pc:sldMk cId="79398761" sldId="267"/>
        </pc:sldMkLst>
        <pc:spChg chg="mod">
          <ac:chgData name="Hannah Harrison" userId="S::hannahh@gsm.cam.ac.uk::57b5412e-fd5d-4d9d-adbb-0ced306b7b45" providerId="AD" clId="Web-{B806F552-0B75-B4C4-DAD8-9E1FBAB4FA78}" dt="2023-03-20T10:40:57.671" v="1459" actId="20577"/>
          <ac:spMkLst>
            <pc:docMk/>
            <pc:sldMk cId="79398761" sldId="267"/>
            <ac:spMk id="2" creationId="{470DABAF-FCC0-F565-EC61-8F1BAA57BC34}"/>
          </ac:spMkLst>
        </pc:spChg>
        <pc:spChg chg="del">
          <ac:chgData name="Hannah Harrison" userId="S::hannahh@gsm.cam.ac.uk::57b5412e-fd5d-4d9d-adbb-0ced306b7b45" providerId="AD" clId="Web-{B806F552-0B75-B4C4-DAD8-9E1FBAB4FA78}" dt="2023-03-20T10:38:40.182" v="1320"/>
          <ac:spMkLst>
            <pc:docMk/>
            <pc:sldMk cId="79398761" sldId="267"/>
            <ac:spMk id="3" creationId="{33EE5FFC-8EF1-0BE7-8A9E-06ED4BE38828}"/>
          </ac:spMkLst>
        </pc:spChg>
        <pc:spChg chg="add">
          <ac:chgData name="Hannah Harrison" userId="S::hannahh@gsm.cam.ac.uk::57b5412e-fd5d-4d9d-adbb-0ced306b7b45" providerId="AD" clId="Web-{B806F552-0B75-B4C4-DAD8-9E1FBAB4FA78}" dt="2023-03-20T10:40:49.217" v="1457"/>
          <ac:spMkLst>
            <pc:docMk/>
            <pc:sldMk cId="79398761" sldId="267"/>
            <ac:spMk id="9" creationId="{9EE6CC7B-EB31-480B-A235-4C2448739F71}"/>
          </ac:spMkLst>
        </pc:spChg>
        <pc:graphicFrameChg chg="add mod ord modGraphic">
          <ac:chgData name="Hannah Harrison" userId="S::hannahh@gsm.cam.ac.uk::57b5412e-fd5d-4d9d-adbb-0ced306b7b45" providerId="AD" clId="Web-{B806F552-0B75-B4C4-DAD8-9E1FBAB4FA78}" dt="2023-03-20T10:40:49.217" v="1457"/>
          <ac:graphicFrameMkLst>
            <pc:docMk/>
            <pc:sldMk cId="79398761" sldId="267"/>
            <ac:graphicFrameMk id="4" creationId="{9899B8B3-15F7-F3F7-FC33-3B4FD1D272BD}"/>
          </ac:graphicFrameMkLst>
        </pc:graphicFrameChg>
      </pc:sldChg>
      <pc:sldChg chg="addSp delSp modSp mod setBg setClrOvrMap">
        <pc:chgData name="Hannah Harrison" userId="S::hannahh@gsm.cam.ac.uk::57b5412e-fd5d-4d9d-adbb-0ced306b7b45" providerId="AD" clId="Web-{B806F552-0B75-B4C4-DAD8-9E1FBAB4FA78}" dt="2023-03-20T09:53:43.407" v="209"/>
        <pc:sldMkLst>
          <pc:docMk/>
          <pc:sldMk cId="3062632781" sldId="268"/>
        </pc:sldMkLst>
        <pc:spChg chg="add mod">
          <ac:chgData name="Hannah Harrison" userId="S::hannahh@gsm.cam.ac.uk::57b5412e-fd5d-4d9d-adbb-0ced306b7b45" providerId="AD" clId="Web-{B806F552-0B75-B4C4-DAD8-9E1FBAB4FA78}" dt="2023-03-20T09:53:43.407" v="209"/>
          <ac:spMkLst>
            <pc:docMk/>
            <pc:sldMk cId="3062632781" sldId="268"/>
            <ac:spMk id="412" creationId="{1E0A691B-219A-E76C-AEFD-3AF3E8A20755}"/>
          </ac:spMkLst>
        </pc:spChg>
        <pc:graphicFrameChg chg="del">
          <ac:chgData name="Hannah Harrison" userId="S::hannahh@gsm.cam.ac.uk::57b5412e-fd5d-4d9d-adbb-0ced306b7b45" providerId="AD" clId="Web-{B806F552-0B75-B4C4-DAD8-9E1FBAB4FA78}" dt="2023-03-20T09:24:10.272" v="5"/>
          <ac:graphicFrameMkLst>
            <pc:docMk/>
            <pc:sldMk cId="3062632781" sldId="268"/>
            <ac:graphicFrameMk id="2" creationId="{F48EAA4B-AD0C-09DA-6369-323AA11EAA5A}"/>
          </ac:graphicFrameMkLst>
        </pc:graphicFrameChg>
        <pc:graphicFrameChg chg="mod ord modGraphic">
          <ac:chgData name="Hannah Harrison" userId="S::hannahh@gsm.cam.ac.uk::57b5412e-fd5d-4d9d-adbb-0ced306b7b45" providerId="AD" clId="Web-{B806F552-0B75-B4C4-DAD8-9E1FBAB4FA78}" dt="2023-03-20T09:53:43.407" v="209"/>
          <ac:graphicFrameMkLst>
            <pc:docMk/>
            <pc:sldMk cId="3062632781" sldId="268"/>
            <ac:graphicFrameMk id="320" creationId="{DBE66493-C888-20DD-79B7-CE782BCE5EEB}"/>
          </ac:graphicFrameMkLst>
        </pc:graphicFrameChg>
      </pc:sldChg>
      <pc:sldChg chg="addSp delSp modSp new addAnim modAnim">
        <pc:chgData name="Hannah Harrison" userId="S::hannahh@gsm.cam.ac.uk::57b5412e-fd5d-4d9d-adbb-0ced306b7b45" providerId="AD" clId="Web-{B806F552-0B75-B4C4-DAD8-9E1FBAB4FA78}" dt="2023-03-20T10:49:39.219" v="1998"/>
        <pc:sldMkLst>
          <pc:docMk/>
          <pc:sldMk cId="50509242" sldId="269"/>
        </pc:sldMkLst>
        <pc:spChg chg="mod">
          <ac:chgData name="Hannah Harrison" userId="S::hannahh@gsm.cam.ac.uk::57b5412e-fd5d-4d9d-adbb-0ced306b7b45" providerId="AD" clId="Web-{B806F552-0B75-B4C4-DAD8-9E1FBAB4FA78}" dt="2023-03-20T10:49:31.609" v="1994" actId="20577"/>
          <ac:spMkLst>
            <pc:docMk/>
            <pc:sldMk cId="50509242" sldId="269"/>
            <ac:spMk id="2" creationId="{F5821448-2CD6-5870-8781-170B98473C5F}"/>
          </ac:spMkLst>
        </pc:spChg>
        <pc:spChg chg="del">
          <ac:chgData name="Hannah Harrison" userId="S::hannahh@gsm.cam.ac.uk::57b5412e-fd5d-4d9d-adbb-0ced306b7b45" providerId="AD" clId="Web-{B806F552-0B75-B4C4-DAD8-9E1FBAB4FA78}" dt="2023-03-20T10:43:19.503" v="1473"/>
          <ac:spMkLst>
            <pc:docMk/>
            <pc:sldMk cId="50509242" sldId="269"/>
            <ac:spMk id="3" creationId="{3D03C426-D053-D9C3-C217-FA1CA96D7149}"/>
          </ac:spMkLst>
        </pc:spChg>
        <pc:graphicFrameChg chg="add mod modGraphic">
          <ac:chgData name="Hannah Harrison" userId="S::hannahh@gsm.cam.ac.uk::57b5412e-fd5d-4d9d-adbb-0ced306b7b45" providerId="AD" clId="Web-{B806F552-0B75-B4C4-DAD8-9E1FBAB4FA78}" dt="2023-03-20T10:49:36.875" v="1996"/>
          <ac:graphicFrameMkLst>
            <pc:docMk/>
            <pc:sldMk cId="50509242" sldId="269"/>
            <ac:graphicFrameMk id="6" creationId="{8869941A-7522-32E7-064D-678A28EA927D}"/>
          </ac:graphicFrameMkLst>
        </pc:graphicFrameChg>
        <pc:picChg chg="add del mod">
          <ac:chgData name="Hannah Harrison" userId="S::hannahh@gsm.cam.ac.uk::57b5412e-fd5d-4d9d-adbb-0ced306b7b45" providerId="AD" clId="Web-{B806F552-0B75-B4C4-DAD8-9E1FBAB4FA78}" dt="2023-03-20T10:45:00.100" v="1486"/>
          <ac:picMkLst>
            <pc:docMk/>
            <pc:sldMk cId="50509242" sldId="269"/>
            <ac:picMk id="4" creationId="{135CB0D8-0745-9F24-9BDF-3D7251D848C3}"/>
          </ac:picMkLst>
        </pc:picChg>
        <pc:picChg chg="add del mod">
          <ac:chgData name="Hannah Harrison" userId="S::hannahh@gsm.cam.ac.uk::57b5412e-fd5d-4d9d-adbb-0ced306b7b45" providerId="AD" clId="Web-{B806F552-0B75-B4C4-DAD8-9E1FBAB4FA78}" dt="2023-03-20T10:45:00.647" v="1487"/>
          <ac:picMkLst>
            <pc:docMk/>
            <pc:sldMk cId="50509242" sldId="269"/>
            <ac:picMk id="5" creationId="{DDB4993D-031D-8127-555B-DF74A58EFB4F}"/>
          </ac:picMkLst>
        </pc:picChg>
      </pc:sldChg>
      <pc:sldChg chg="addSp modSp new">
        <pc:chgData name="Hannah Harrison" userId="S::hannahh@gsm.cam.ac.uk::57b5412e-fd5d-4d9d-adbb-0ced306b7b45" providerId="AD" clId="Web-{B806F552-0B75-B4C4-DAD8-9E1FBAB4FA78}" dt="2023-03-20T09:55:32.801" v="253" actId="1076"/>
        <pc:sldMkLst>
          <pc:docMk/>
          <pc:sldMk cId="2194321332" sldId="270"/>
        </pc:sldMkLst>
        <pc:spChg chg="mod">
          <ac:chgData name="Hannah Harrison" userId="S::hannahh@gsm.cam.ac.uk::57b5412e-fd5d-4d9d-adbb-0ced306b7b45" providerId="AD" clId="Web-{B806F552-0B75-B4C4-DAD8-9E1FBAB4FA78}" dt="2023-03-20T09:34:18.447" v="40" actId="14100"/>
          <ac:spMkLst>
            <pc:docMk/>
            <pc:sldMk cId="2194321332" sldId="270"/>
            <ac:spMk id="2" creationId="{F9CEA3B1-4769-2993-055C-797230FA011A}"/>
          </ac:spMkLst>
        </pc:spChg>
        <pc:graphicFrameChg chg="add mod modGraphic">
          <ac:chgData name="Hannah Harrison" userId="S::hannahh@gsm.cam.ac.uk::57b5412e-fd5d-4d9d-adbb-0ced306b7b45" providerId="AD" clId="Web-{B806F552-0B75-B4C4-DAD8-9E1FBAB4FA78}" dt="2023-03-20T09:55:32.801" v="253" actId="1076"/>
          <ac:graphicFrameMkLst>
            <pc:docMk/>
            <pc:sldMk cId="2194321332" sldId="270"/>
            <ac:graphicFrameMk id="4" creationId="{66C2C0FE-9A58-610A-3816-E47D78EE609C}"/>
          </ac:graphicFrameMkLst>
        </pc:graphicFrameChg>
        <pc:picChg chg="add mod">
          <ac:chgData name="Hannah Harrison" userId="S::hannahh@gsm.cam.ac.uk::57b5412e-fd5d-4d9d-adbb-0ced306b7b45" providerId="AD" clId="Web-{B806F552-0B75-B4C4-DAD8-9E1FBAB4FA78}" dt="2023-03-20T09:34:23.776" v="43" actId="1076"/>
          <ac:picMkLst>
            <pc:docMk/>
            <pc:sldMk cId="2194321332" sldId="270"/>
            <ac:picMk id="3" creationId="{0C7037EA-9F68-147E-580B-07DC1F1ABA6D}"/>
          </ac:picMkLst>
        </pc:picChg>
      </pc:sldChg>
      <pc:sldChg chg="addSp delSp modSp new mod setBg setClrOvrMap">
        <pc:chgData name="Hannah Harrison" userId="S::hannahh@gsm.cam.ac.uk::57b5412e-fd5d-4d9d-adbb-0ced306b7b45" providerId="AD" clId="Web-{B806F552-0B75-B4C4-DAD8-9E1FBAB4FA78}" dt="2023-03-20T10:21:50.367" v="636"/>
        <pc:sldMkLst>
          <pc:docMk/>
          <pc:sldMk cId="1338504538" sldId="271"/>
        </pc:sldMkLst>
        <pc:spChg chg="del mod">
          <ac:chgData name="Hannah Harrison" userId="S::hannahh@gsm.cam.ac.uk::57b5412e-fd5d-4d9d-adbb-0ced306b7b45" providerId="AD" clId="Web-{B806F552-0B75-B4C4-DAD8-9E1FBAB4FA78}" dt="2023-03-20T10:17:06.140" v="382"/>
          <ac:spMkLst>
            <pc:docMk/>
            <pc:sldMk cId="1338504538" sldId="271"/>
            <ac:spMk id="2" creationId="{0AD7BF7A-3FFC-F89B-C5F2-9C4BB317DA78}"/>
          </ac:spMkLst>
        </pc:spChg>
        <pc:spChg chg="del">
          <ac:chgData name="Hannah Harrison" userId="S::hannahh@gsm.cam.ac.uk::57b5412e-fd5d-4d9d-adbb-0ced306b7b45" providerId="AD" clId="Web-{B806F552-0B75-B4C4-DAD8-9E1FBAB4FA78}" dt="2023-03-20T09:46:18.298" v="103"/>
          <ac:spMkLst>
            <pc:docMk/>
            <pc:sldMk cId="1338504538" sldId="271"/>
            <ac:spMk id="3" creationId="{822C5EDA-0E32-912D-51DD-369BDCC992D0}"/>
          </ac:spMkLst>
        </pc:spChg>
        <pc:spChg chg="add del mod">
          <ac:chgData name="Hannah Harrison" userId="S::hannahh@gsm.cam.ac.uk::57b5412e-fd5d-4d9d-adbb-0ced306b7b45" providerId="AD" clId="Web-{B806F552-0B75-B4C4-DAD8-9E1FBAB4FA78}" dt="2023-03-20T09:48:25.271" v="163"/>
          <ac:spMkLst>
            <pc:docMk/>
            <pc:sldMk cId="1338504538" sldId="271"/>
            <ac:spMk id="174" creationId="{542F80C5-FF58-3A68-85AE-53849A6E8B91}"/>
          </ac:spMkLst>
        </pc:spChg>
        <pc:spChg chg="add del mod">
          <ac:chgData name="Hannah Harrison" userId="S::hannahh@gsm.cam.ac.uk::57b5412e-fd5d-4d9d-adbb-0ced306b7b45" providerId="AD" clId="Web-{B806F552-0B75-B4C4-DAD8-9E1FBAB4FA78}" dt="2023-03-20T09:50:11.400" v="169"/>
          <ac:spMkLst>
            <pc:docMk/>
            <pc:sldMk cId="1338504538" sldId="271"/>
            <ac:spMk id="175" creationId="{857DBF04-2150-E09B-32E0-745B0587B875}"/>
          </ac:spMkLst>
        </pc:spChg>
        <pc:spChg chg="add del mod">
          <ac:chgData name="Hannah Harrison" userId="S::hannahh@gsm.cam.ac.uk::57b5412e-fd5d-4d9d-adbb-0ced306b7b45" providerId="AD" clId="Web-{B806F552-0B75-B4C4-DAD8-9E1FBAB4FA78}" dt="2023-03-20T10:17:08.765" v="383"/>
          <ac:spMkLst>
            <pc:docMk/>
            <pc:sldMk cId="1338504538" sldId="271"/>
            <ac:spMk id="176" creationId="{31B8E229-8596-4A10-4908-B0B28A96FFD3}"/>
          </ac:spMkLst>
        </pc:spChg>
        <pc:spChg chg="add del mod">
          <ac:chgData name="Hannah Harrison" userId="S::hannahh@gsm.cam.ac.uk::57b5412e-fd5d-4d9d-adbb-0ced306b7b45" providerId="AD" clId="Web-{B806F552-0B75-B4C4-DAD8-9E1FBAB4FA78}" dt="2023-03-20T10:17:09.999" v="384"/>
          <ac:spMkLst>
            <pc:docMk/>
            <pc:sldMk cId="1338504538" sldId="271"/>
            <ac:spMk id="179" creationId="{876581DA-5E44-1D8A-094C-CF1333BD47BF}"/>
          </ac:spMkLst>
        </pc:spChg>
        <pc:graphicFrameChg chg="add del mod ord modGraphic">
          <ac:chgData name="Hannah Harrison" userId="S::hannahh@gsm.cam.ac.uk::57b5412e-fd5d-4d9d-adbb-0ced306b7b45" providerId="AD" clId="Web-{B806F552-0B75-B4C4-DAD8-9E1FBAB4FA78}" dt="2023-03-20T09:47:31.066" v="152"/>
          <ac:graphicFrameMkLst>
            <pc:docMk/>
            <pc:sldMk cId="1338504538" sldId="271"/>
            <ac:graphicFrameMk id="4" creationId="{5E4EB367-9761-B4D1-6016-E06BB8E6D54D}"/>
          </ac:graphicFrameMkLst>
        </pc:graphicFrameChg>
        <pc:graphicFrameChg chg="add del mod modGraphic">
          <ac:chgData name="Hannah Harrison" userId="S::hannahh@gsm.cam.ac.uk::57b5412e-fd5d-4d9d-adbb-0ced306b7b45" providerId="AD" clId="Web-{B806F552-0B75-B4C4-DAD8-9E1FBAB4FA78}" dt="2023-03-20T10:21:50.367" v="636"/>
          <ac:graphicFrameMkLst>
            <pc:docMk/>
            <pc:sldMk cId="1338504538" sldId="271"/>
            <ac:graphicFrameMk id="180" creationId="{4A43081B-4983-08B0-CE68-25F4896D4E0A}"/>
          </ac:graphicFrameMkLst>
        </pc:graphicFrameChg>
        <pc:picChg chg="add">
          <ac:chgData name="Hannah Harrison" userId="S::hannahh@gsm.cam.ac.uk::57b5412e-fd5d-4d9d-adbb-0ced306b7b45" providerId="AD" clId="Web-{B806F552-0B75-B4C4-DAD8-9E1FBAB4FA78}" dt="2023-03-20T09:50:19.041" v="172"/>
          <ac:picMkLst>
            <pc:docMk/>
            <pc:sldMk cId="1338504538" sldId="271"/>
            <ac:picMk id="178" creationId="{7901411A-CABD-1263-848C-54375A580238}"/>
          </ac:picMkLst>
        </pc:picChg>
      </pc:sldChg>
      <pc:sldChg chg="addSp modSp new addAnim modAnim">
        <pc:chgData name="Hannah Harrison" userId="S::hannahh@gsm.cam.ac.uk::57b5412e-fd5d-4d9d-adbb-0ced306b7b45" providerId="AD" clId="Web-{B806F552-0B75-B4C4-DAD8-9E1FBAB4FA78}" dt="2023-03-20T10:10:28.627" v="342" actId="1076"/>
        <pc:sldMkLst>
          <pc:docMk/>
          <pc:sldMk cId="2901350979" sldId="272"/>
        </pc:sldMkLst>
        <pc:spChg chg="mod">
          <ac:chgData name="Hannah Harrison" userId="S::hannahh@gsm.cam.ac.uk::57b5412e-fd5d-4d9d-adbb-0ced306b7b45" providerId="AD" clId="Web-{B806F552-0B75-B4C4-DAD8-9E1FBAB4FA78}" dt="2023-03-20T10:09:47.469" v="337" actId="20577"/>
          <ac:spMkLst>
            <pc:docMk/>
            <pc:sldMk cId="2901350979" sldId="272"/>
            <ac:spMk id="2" creationId="{02BD103A-390F-6C3C-0056-2CB1866815BF}"/>
          </ac:spMkLst>
        </pc:spChg>
        <pc:spChg chg="mod">
          <ac:chgData name="Hannah Harrison" userId="S::hannahh@gsm.cam.ac.uk::57b5412e-fd5d-4d9d-adbb-0ced306b7b45" providerId="AD" clId="Web-{B806F552-0B75-B4C4-DAD8-9E1FBAB4FA78}" dt="2023-03-20T10:06:41.760" v="324" actId="20577"/>
          <ac:spMkLst>
            <pc:docMk/>
            <pc:sldMk cId="2901350979" sldId="272"/>
            <ac:spMk id="3" creationId="{08B2113A-5E3E-1A9C-905D-B7CFFD1F2404}"/>
          </ac:spMkLst>
        </pc:spChg>
        <pc:grpChg chg="add mod">
          <ac:chgData name="Hannah Harrison" userId="S::hannahh@gsm.cam.ac.uk::57b5412e-fd5d-4d9d-adbb-0ced306b7b45" providerId="AD" clId="Web-{B806F552-0B75-B4C4-DAD8-9E1FBAB4FA78}" dt="2023-03-20T10:10:28.627" v="342" actId="1076"/>
          <ac:grpSpMkLst>
            <pc:docMk/>
            <pc:sldMk cId="2901350979" sldId="272"/>
            <ac:grpSpMk id="10" creationId="{25F27B6B-D75F-5327-73BA-3ED0C5632943}"/>
          </ac:grpSpMkLst>
        </pc:grpChg>
        <pc:picChg chg="add mod">
          <ac:chgData name="Hannah Harrison" userId="S::hannahh@gsm.cam.ac.uk::57b5412e-fd5d-4d9d-adbb-0ced306b7b45" providerId="AD" clId="Web-{B806F552-0B75-B4C4-DAD8-9E1FBAB4FA78}" dt="2023-03-20T10:06:44.651" v="326" actId="1076"/>
          <ac:picMkLst>
            <pc:docMk/>
            <pc:sldMk cId="2901350979" sldId="272"/>
            <ac:picMk id="4" creationId="{2CBD655B-27C5-9A0D-B9DA-6BE960327AAB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07:56.106" v="328" actId="1076"/>
          <ac:picMkLst>
            <pc:docMk/>
            <pc:sldMk cId="2901350979" sldId="272"/>
            <ac:picMk id="5" creationId="{932EBB13-9677-4D90-9346-C28D19D7194C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08:15.419" v="330" actId="1076"/>
          <ac:picMkLst>
            <pc:docMk/>
            <pc:sldMk cId="2901350979" sldId="272"/>
            <ac:picMk id="6" creationId="{3A127185-2DD8-6F2E-738D-B46AAD405125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08:59.858" v="332" actId="1076"/>
          <ac:picMkLst>
            <pc:docMk/>
            <pc:sldMk cId="2901350979" sldId="272"/>
            <ac:picMk id="7" creationId="{0EBE4D89-5625-44B6-792D-1F7857972897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09:16.718" v="334" actId="1076"/>
          <ac:picMkLst>
            <pc:docMk/>
            <pc:sldMk cId="2901350979" sldId="272"/>
            <ac:picMk id="8" creationId="{0B2E32B6-D2BF-9D9F-3027-258D15746AF1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09:42" v="336" actId="1076"/>
          <ac:picMkLst>
            <pc:docMk/>
            <pc:sldMk cId="2901350979" sldId="272"/>
            <ac:picMk id="9" creationId="{F5A33EEE-7E36-DEDB-8FA5-4193DBDBAF73}"/>
          </ac:picMkLst>
        </pc:picChg>
      </pc:sldChg>
      <pc:sldChg chg="addSp delSp modSp new addAnim">
        <pc:chgData name="Hannah Harrison" userId="S::hannahh@gsm.cam.ac.uk::57b5412e-fd5d-4d9d-adbb-0ced306b7b45" providerId="AD" clId="Web-{B806F552-0B75-B4C4-DAD8-9E1FBAB4FA78}" dt="2023-03-20T10:42:26.877" v="1472" actId="1076"/>
        <pc:sldMkLst>
          <pc:docMk/>
          <pc:sldMk cId="2614807389" sldId="273"/>
        </pc:sldMkLst>
        <pc:spChg chg="mod">
          <ac:chgData name="Hannah Harrison" userId="S::hannahh@gsm.cam.ac.uk::57b5412e-fd5d-4d9d-adbb-0ced306b7b45" providerId="AD" clId="Web-{B806F552-0B75-B4C4-DAD8-9E1FBAB4FA78}" dt="2023-03-20T10:13:48.399" v="358" actId="1076"/>
          <ac:spMkLst>
            <pc:docMk/>
            <pc:sldMk cId="2614807389" sldId="273"/>
            <ac:spMk id="2" creationId="{37A7E109-75DB-D049-59AD-40E5122958F3}"/>
          </ac:spMkLst>
        </pc:spChg>
        <pc:spChg chg="del">
          <ac:chgData name="Hannah Harrison" userId="S::hannahh@gsm.cam.ac.uk::57b5412e-fd5d-4d9d-adbb-0ced306b7b45" providerId="AD" clId="Web-{B806F552-0B75-B4C4-DAD8-9E1FBAB4FA78}" dt="2023-03-20T10:10:55.846" v="356"/>
          <ac:spMkLst>
            <pc:docMk/>
            <pc:sldMk cId="2614807389" sldId="273"/>
            <ac:spMk id="3" creationId="{4A9CAEEA-FFC8-9A69-9F95-CF4ADE200181}"/>
          </ac:spMkLst>
        </pc:spChg>
        <pc:spChg chg="add mod">
          <ac:chgData name="Hannah Harrison" userId="S::hannahh@gsm.cam.ac.uk::57b5412e-fd5d-4d9d-adbb-0ced306b7b45" providerId="AD" clId="Web-{B806F552-0B75-B4C4-DAD8-9E1FBAB4FA78}" dt="2023-03-20T10:38:21.837" v="1319" actId="14100"/>
          <ac:spMkLst>
            <pc:docMk/>
            <pc:sldMk cId="2614807389" sldId="273"/>
            <ac:spMk id="129" creationId="{3619B3A6-39F5-7803-9042-59C9D8064AFF}"/>
          </ac:spMkLst>
        </pc:spChg>
        <pc:spChg chg="add mod">
          <ac:chgData name="Hannah Harrison" userId="S::hannahh@gsm.cam.ac.uk::57b5412e-fd5d-4d9d-adbb-0ced306b7b45" providerId="AD" clId="Web-{B806F552-0B75-B4C4-DAD8-9E1FBAB4FA78}" dt="2023-03-20T10:38:03.899" v="1312" actId="1076"/>
          <ac:spMkLst>
            <pc:docMk/>
            <pc:sldMk cId="2614807389" sldId="273"/>
            <ac:spMk id="130" creationId="{055DFD9E-3BEA-17EE-8283-C3C27ACC2DB4}"/>
          </ac:spMkLst>
        </pc:spChg>
        <pc:spChg chg="add mod">
          <ac:chgData name="Hannah Harrison" userId="S::hannahh@gsm.cam.ac.uk::57b5412e-fd5d-4d9d-adbb-0ced306b7b45" providerId="AD" clId="Web-{B806F552-0B75-B4C4-DAD8-9E1FBAB4FA78}" dt="2023-03-20T10:38:18.025" v="1318" actId="14100"/>
          <ac:spMkLst>
            <pc:docMk/>
            <pc:sldMk cId="2614807389" sldId="273"/>
            <ac:spMk id="131" creationId="{A2BDB4EB-418C-A316-F940-257DC281188A}"/>
          </ac:spMkLst>
        </pc:spChg>
        <pc:grpChg chg="add mod">
          <ac:chgData name="Hannah Harrison" userId="S::hannahh@gsm.cam.ac.uk::57b5412e-fd5d-4d9d-adbb-0ced306b7b45" providerId="AD" clId="Web-{B806F552-0B75-B4C4-DAD8-9E1FBAB4FA78}" dt="2023-03-20T10:38:13.165" v="1316" actId="1076"/>
          <ac:grpSpMkLst>
            <pc:docMk/>
            <pc:sldMk cId="2614807389" sldId="273"/>
            <ac:grpSpMk id="11" creationId="{4A1DCC84-CA08-339E-F969-E048B2E3C922}"/>
          </ac:grpSpMkLst>
        </pc:grpChg>
        <pc:graphicFrameChg chg="add mod modGraphic">
          <ac:chgData name="Hannah Harrison" userId="S::hannahh@gsm.cam.ac.uk::57b5412e-fd5d-4d9d-adbb-0ced306b7b45" providerId="AD" clId="Web-{B806F552-0B75-B4C4-DAD8-9E1FBAB4FA78}" dt="2023-03-20T10:14:22.759" v="377" actId="1076"/>
          <ac:graphicFrameMkLst>
            <pc:docMk/>
            <pc:sldMk cId="2614807389" sldId="273"/>
            <ac:graphicFrameMk id="12" creationId="{F1774AB5-B7D5-8E55-C5B7-1E81ED15E03A}"/>
          </ac:graphicFrameMkLst>
        </pc:graphicFrameChg>
        <pc:picChg chg="add mod">
          <ac:chgData name="Hannah Harrison" userId="S::hannahh@gsm.cam.ac.uk::57b5412e-fd5d-4d9d-adbb-0ced306b7b45" providerId="AD" clId="Web-{B806F552-0B75-B4C4-DAD8-9E1FBAB4FA78}" dt="2023-03-20T10:41:42.938" v="1465" actId="1076"/>
          <ac:picMkLst>
            <pc:docMk/>
            <pc:sldMk cId="2614807389" sldId="273"/>
            <ac:picMk id="136" creationId="{5EFAD4AF-DA8F-0F6D-B3EC-D1DD1147E1D1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42:06.438" v="1468" actId="14100"/>
          <ac:picMkLst>
            <pc:docMk/>
            <pc:sldMk cId="2614807389" sldId="273"/>
            <ac:picMk id="137" creationId="{5A1E1A25-08F5-8339-E421-4DDD5AC1ED0F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42:26.877" v="1472" actId="1076"/>
          <ac:picMkLst>
            <pc:docMk/>
            <pc:sldMk cId="2614807389" sldId="273"/>
            <ac:picMk id="138" creationId="{1A7DEA06-6DCB-1E02-81C5-D3726B48D81B}"/>
          </ac:picMkLst>
        </pc:picChg>
      </pc:sldChg>
      <pc:sldChg chg="addSp modSp new">
        <pc:chgData name="Hannah Harrison" userId="S::hannahh@gsm.cam.ac.uk::57b5412e-fd5d-4d9d-adbb-0ced306b7b45" providerId="AD" clId="Web-{B806F552-0B75-B4C4-DAD8-9E1FBAB4FA78}" dt="2023-03-20T10:14:45.119" v="381" actId="14100"/>
        <pc:sldMkLst>
          <pc:docMk/>
          <pc:sldMk cId="504645535" sldId="274"/>
        </pc:sldMkLst>
        <pc:picChg chg="add mod">
          <ac:chgData name="Hannah Harrison" userId="S::hannahh@gsm.cam.ac.uk::57b5412e-fd5d-4d9d-adbb-0ced306b7b45" providerId="AD" clId="Web-{B806F552-0B75-B4C4-DAD8-9E1FBAB4FA78}" dt="2023-03-20T10:14:45.119" v="381" actId="14100"/>
          <ac:picMkLst>
            <pc:docMk/>
            <pc:sldMk cId="504645535" sldId="274"/>
            <ac:picMk id="2" creationId="{5BF6C569-A9C6-2D36-D4B3-46312027DFAF}"/>
          </ac:picMkLst>
        </pc:picChg>
      </pc:sldChg>
      <pc:sldChg chg="addSp modSp new ord">
        <pc:chgData name="Hannah Harrison" userId="S::hannahh@gsm.cam.ac.uk::57b5412e-fd5d-4d9d-adbb-0ced306b7b45" providerId="AD" clId="Web-{B806F552-0B75-B4C4-DAD8-9E1FBAB4FA78}" dt="2023-03-20T10:36:52.678" v="1303" actId="14100"/>
        <pc:sldMkLst>
          <pc:docMk/>
          <pc:sldMk cId="1179143225" sldId="275"/>
        </pc:sldMkLst>
        <pc:graphicFrameChg chg="add mod modGraphic">
          <ac:chgData name="Hannah Harrison" userId="S::hannahh@gsm.cam.ac.uk::57b5412e-fd5d-4d9d-adbb-0ced306b7b45" providerId="AD" clId="Web-{B806F552-0B75-B4C4-DAD8-9E1FBAB4FA78}" dt="2023-03-20T10:36:13.614" v="1301" actId="20577"/>
          <ac:graphicFrameMkLst>
            <pc:docMk/>
            <pc:sldMk cId="1179143225" sldId="275"/>
            <ac:graphicFrameMk id="2" creationId="{1362D854-BCF7-96C9-A6D4-4A6F3F9B05A0}"/>
          </ac:graphicFrameMkLst>
        </pc:graphicFrameChg>
        <pc:graphicFrameChg chg="add mod modGraphic">
          <ac:chgData name="Hannah Harrison" userId="S::hannahh@gsm.cam.ac.uk::57b5412e-fd5d-4d9d-adbb-0ced306b7b45" providerId="AD" clId="Web-{B806F552-0B75-B4C4-DAD8-9E1FBAB4FA78}" dt="2023-03-20T10:35:32.629" v="1292" actId="20577"/>
          <ac:graphicFrameMkLst>
            <pc:docMk/>
            <pc:sldMk cId="1179143225" sldId="275"/>
            <ac:graphicFrameMk id="2012" creationId="{146C96A6-EC2D-6745-26A6-45629D0F1839}"/>
          </ac:graphicFrameMkLst>
        </pc:graphicFrameChg>
        <pc:graphicFrameChg chg="add mod modGraphic">
          <ac:chgData name="Hannah Harrison" userId="S::hannahh@gsm.cam.ac.uk::57b5412e-fd5d-4d9d-adbb-0ced306b7b45" providerId="AD" clId="Web-{B806F552-0B75-B4C4-DAD8-9E1FBAB4FA78}" dt="2023-03-20T10:35:56.395" v="1295" actId="20577"/>
          <ac:graphicFrameMkLst>
            <pc:docMk/>
            <pc:sldMk cId="1179143225" sldId="275"/>
            <ac:graphicFrameMk id="6476" creationId="{9D972B0A-B791-B595-E7AA-7BD30BFB5A94}"/>
          </ac:graphicFrameMkLst>
        </pc:graphicFrameChg>
        <pc:cxnChg chg="add mod">
          <ac:chgData name="Hannah Harrison" userId="S::hannahh@gsm.cam.ac.uk::57b5412e-fd5d-4d9d-adbb-0ced306b7b45" providerId="AD" clId="Web-{B806F552-0B75-B4C4-DAD8-9E1FBAB4FA78}" dt="2023-03-20T10:34:11.876" v="1251" actId="1076"/>
          <ac:cxnSpMkLst>
            <pc:docMk/>
            <pc:sldMk cId="1179143225" sldId="275"/>
            <ac:cxnSpMk id="7409" creationId="{E4EFFD49-B436-DA3A-2CEC-A6986835482B}"/>
          </ac:cxnSpMkLst>
        </pc:cxnChg>
        <pc:cxnChg chg="add mod">
          <ac:chgData name="Hannah Harrison" userId="S::hannahh@gsm.cam.ac.uk::57b5412e-fd5d-4d9d-adbb-0ced306b7b45" providerId="AD" clId="Web-{B806F552-0B75-B4C4-DAD8-9E1FBAB4FA78}" dt="2023-03-20T10:36:52.678" v="1303" actId="14100"/>
          <ac:cxnSpMkLst>
            <pc:docMk/>
            <pc:sldMk cId="1179143225" sldId="275"/>
            <ac:cxnSpMk id="7410" creationId="{0B160EFD-0AC5-9A2D-42EB-9D49D3832D03}"/>
          </ac:cxnSpMkLst>
        </pc:cxnChg>
      </pc:sldChg>
      <pc:sldChg chg="new del">
        <pc:chgData name="Hannah Harrison" userId="S::hannahh@gsm.cam.ac.uk::57b5412e-fd5d-4d9d-adbb-0ced306b7b45" providerId="AD" clId="Web-{B806F552-0B75-B4C4-DAD8-9E1FBAB4FA78}" dt="2023-03-20T10:44:46.037" v="1481"/>
        <pc:sldMkLst>
          <pc:docMk/>
          <pc:sldMk cId="2715768196" sldId="276"/>
        </pc:sldMkLst>
      </pc:sldChg>
      <pc:sldChg chg="addSp delSp modSp new mod setBg">
        <pc:chgData name="Hannah Harrison" userId="S::hannahh@gsm.cam.ac.uk::57b5412e-fd5d-4d9d-adbb-0ced306b7b45" providerId="AD" clId="Web-{B806F552-0B75-B4C4-DAD8-9E1FBAB4FA78}" dt="2023-03-20T10:46:46.244" v="1489"/>
        <pc:sldMkLst>
          <pc:docMk/>
          <pc:sldMk cId="4010529727" sldId="277"/>
        </pc:sldMkLst>
        <pc:spChg chg="add del">
          <ac:chgData name="Hannah Harrison" userId="S::hannahh@gsm.cam.ac.uk::57b5412e-fd5d-4d9d-adbb-0ced306b7b45" providerId="AD" clId="Web-{B806F552-0B75-B4C4-DAD8-9E1FBAB4FA78}" dt="2023-03-20T10:46:46.244" v="1489"/>
          <ac:spMkLst>
            <pc:docMk/>
            <pc:sldMk cId="4010529727" sldId="277"/>
            <ac:spMk id="10" creationId="{A9EFA0AC-8C91-48C3-9B45-E369819A2F39}"/>
          </ac:spMkLst>
        </pc:spChg>
        <pc:spChg chg="add del">
          <ac:chgData name="Hannah Harrison" userId="S::hannahh@gsm.cam.ac.uk::57b5412e-fd5d-4d9d-adbb-0ced306b7b45" providerId="AD" clId="Web-{B806F552-0B75-B4C4-DAD8-9E1FBAB4FA78}" dt="2023-03-20T10:46:46.244" v="1489"/>
          <ac:spMkLst>
            <pc:docMk/>
            <pc:sldMk cId="4010529727" sldId="277"/>
            <ac:spMk id="12" creationId="{E8D391B5-18CD-42B4-9E1A-1D469F4B6A7A}"/>
          </ac:spMkLst>
        </pc:spChg>
        <pc:spChg chg="add">
          <ac:chgData name="Hannah Harrison" userId="S::hannahh@gsm.cam.ac.uk::57b5412e-fd5d-4d9d-adbb-0ced306b7b45" providerId="AD" clId="Web-{B806F552-0B75-B4C4-DAD8-9E1FBAB4FA78}" dt="2023-03-20T10:46:46.244" v="1489"/>
          <ac:spMkLst>
            <pc:docMk/>
            <pc:sldMk cId="4010529727" sldId="277"/>
            <ac:spMk id="17" creationId="{9527FCEA-6143-4C5E-8C45-8AC9237ADE89}"/>
          </ac:spMkLst>
        </pc:spChg>
        <pc:spChg chg="add">
          <ac:chgData name="Hannah Harrison" userId="S::hannahh@gsm.cam.ac.uk::57b5412e-fd5d-4d9d-adbb-0ced306b7b45" providerId="AD" clId="Web-{B806F552-0B75-B4C4-DAD8-9E1FBAB4FA78}" dt="2023-03-20T10:46:46.244" v="1489"/>
          <ac:spMkLst>
            <pc:docMk/>
            <pc:sldMk cId="4010529727" sldId="277"/>
            <ac:spMk id="19" creationId="{1A9F23AD-7A55-49F3-A3EC-743F47F36B0E}"/>
          </ac:spMkLst>
        </pc:spChg>
        <pc:spChg chg="add">
          <ac:chgData name="Hannah Harrison" userId="S::hannahh@gsm.cam.ac.uk::57b5412e-fd5d-4d9d-adbb-0ced306b7b45" providerId="AD" clId="Web-{B806F552-0B75-B4C4-DAD8-9E1FBAB4FA78}" dt="2023-03-20T10:46:46.244" v="1489"/>
          <ac:spMkLst>
            <pc:docMk/>
            <pc:sldMk cId="4010529727" sldId="277"/>
            <ac:spMk id="21" creationId="{D7D9F91F-72C9-4DB9-ABD0-A8180D8262D5}"/>
          </ac:spMkLst>
        </pc:spChg>
        <pc:spChg chg="add">
          <ac:chgData name="Hannah Harrison" userId="S::hannahh@gsm.cam.ac.uk::57b5412e-fd5d-4d9d-adbb-0ced306b7b45" providerId="AD" clId="Web-{B806F552-0B75-B4C4-DAD8-9E1FBAB4FA78}" dt="2023-03-20T10:46:46.244" v="1489"/>
          <ac:spMkLst>
            <pc:docMk/>
            <pc:sldMk cId="4010529727" sldId="277"/>
            <ac:spMk id="23" creationId="{BE016956-CE9F-4946-8834-A8BC3529D0F6}"/>
          </ac:spMkLst>
        </pc:spChg>
        <pc:picChg chg="add mod">
          <ac:chgData name="Hannah Harrison" userId="S::hannahh@gsm.cam.ac.uk::57b5412e-fd5d-4d9d-adbb-0ced306b7b45" providerId="AD" clId="Web-{B806F552-0B75-B4C4-DAD8-9E1FBAB4FA78}" dt="2023-03-20T10:46:46.244" v="1489"/>
          <ac:picMkLst>
            <pc:docMk/>
            <pc:sldMk cId="4010529727" sldId="277"/>
            <ac:picMk id="3" creationId="{011A49E6-E739-73DA-7584-8CED2C5B1FCC}"/>
          </ac:picMkLst>
        </pc:picChg>
        <pc:picChg chg="add mod ord">
          <ac:chgData name="Hannah Harrison" userId="S::hannahh@gsm.cam.ac.uk::57b5412e-fd5d-4d9d-adbb-0ced306b7b45" providerId="AD" clId="Web-{B806F552-0B75-B4C4-DAD8-9E1FBAB4FA78}" dt="2023-03-20T10:46:46.244" v="1489"/>
          <ac:picMkLst>
            <pc:docMk/>
            <pc:sldMk cId="4010529727" sldId="277"/>
            <ac:picMk id="5" creationId="{5F15E6FC-F1D4-8B98-325E-3CB79B3741D1}"/>
          </ac:picMkLst>
        </pc:picChg>
        <pc:picChg chg="add mod">
          <ac:chgData name="Hannah Harrison" userId="S::hannahh@gsm.cam.ac.uk::57b5412e-fd5d-4d9d-adbb-0ced306b7b45" providerId="AD" clId="Web-{B806F552-0B75-B4C4-DAD8-9E1FBAB4FA78}" dt="2023-03-20T10:46:46.244" v="1489"/>
          <ac:picMkLst>
            <pc:docMk/>
            <pc:sldMk cId="4010529727" sldId="277"/>
            <ac:picMk id="6" creationId="{7303DA98-3A80-64B4-69BA-61DCE1871D73}"/>
          </ac:picMkLst>
        </pc:picChg>
      </pc:sldChg>
      <pc:sldChg chg="addSp modSp new mod setBg">
        <pc:chgData name="Hannah Harrison" userId="S::hannahh@gsm.cam.ac.uk::57b5412e-fd5d-4d9d-adbb-0ced306b7b45" providerId="AD" clId="Web-{B806F552-0B75-B4C4-DAD8-9E1FBAB4FA78}" dt="2023-03-20T10:49:59.251" v="2001"/>
        <pc:sldMkLst>
          <pc:docMk/>
          <pc:sldMk cId="1041995832" sldId="278"/>
        </pc:sldMkLst>
        <pc:spChg chg="add">
          <ac:chgData name="Hannah Harrison" userId="S::hannahh@gsm.cam.ac.uk::57b5412e-fd5d-4d9d-adbb-0ced306b7b45" providerId="AD" clId="Web-{B806F552-0B75-B4C4-DAD8-9E1FBAB4FA78}" dt="2023-03-20T10:49:59.251" v="2001"/>
          <ac:spMkLst>
            <pc:docMk/>
            <pc:sldMk cId="1041995832" sldId="278"/>
            <ac:spMk id="7" creationId="{C7699994-F930-4BD1-804C-3E97736C3455}"/>
          </ac:spMkLst>
        </pc:spChg>
        <pc:spChg chg="add">
          <ac:chgData name="Hannah Harrison" userId="S::hannahh@gsm.cam.ac.uk::57b5412e-fd5d-4d9d-adbb-0ced306b7b45" providerId="AD" clId="Web-{B806F552-0B75-B4C4-DAD8-9E1FBAB4FA78}" dt="2023-03-20T10:49:59.251" v="2001"/>
          <ac:spMkLst>
            <pc:docMk/>
            <pc:sldMk cId="1041995832" sldId="278"/>
            <ac:spMk id="9" creationId="{F05E3040-CB0E-4155-9346-CDC0387592EA}"/>
          </ac:spMkLst>
        </pc:spChg>
        <pc:picChg chg="add mod">
          <ac:chgData name="Hannah Harrison" userId="S::hannahh@gsm.cam.ac.uk::57b5412e-fd5d-4d9d-adbb-0ced306b7b45" providerId="AD" clId="Web-{B806F552-0B75-B4C4-DAD8-9E1FBAB4FA78}" dt="2023-03-20T10:49:59.251" v="2001"/>
          <ac:picMkLst>
            <pc:docMk/>
            <pc:sldMk cId="1041995832" sldId="278"/>
            <ac:picMk id="2" creationId="{2CFACE55-BC74-6170-0D80-381D3ABC5AEC}"/>
          </ac:picMkLst>
        </pc:picChg>
      </pc:sldChg>
    </pc:docChg>
  </pc:docChgLst>
  <pc:docChgLst>
    <pc:chgData name="Hannah Harrison" userId="S::hannahh@gsm.cam.ac.uk::57b5412e-fd5d-4d9d-adbb-0ced306b7b45" providerId="AD" clId="Web-{71280936-E07D-10A9-7F07-A0C6D7CDA46E}"/>
    <pc:docChg chg="addSld modSld sldOrd">
      <pc:chgData name="Hannah Harrison" userId="S::hannahh@gsm.cam.ac.uk::57b5412e-fd5d-4d9d-adbb-0ced306b7b45" providerId="AD" clId="Web-{71280936-E07D-10A9-7F07-A0C6D7CDA46E}" dt="2022-08-19T10:58:45.837" v="88"/>
      <pc:docMkLst>
        <pc:docMk/>
      </pc:docMkLst>
      <pc:sldChg chg="modSp new ord">
        <pc:chgData name="Hannah Harrison" userId="S::hannahh@gsm.cam.ac.uk::57b5412e-fd5d-4d9d-adbb-0ced306b7b45" providerId="AD" clId="Web-{71280936-E07D-10A9-7F07-A0C6D7CDA46E}" dt="2022-08-19T10:58:40.868" v="86" actId="20577"/>
        <pc:sldMkLst>
          <pc:docMk/>
          <pc:sldMk cId="79398761" sldId="267"/>
        </pc:sldMkLst>
        <pc:spChg chg="mod">
          <ac:chgData name="Hannah Harrison" userId="S::hannahh@gsm.cam.ac.uk::57b5412e-fd5d-4d9d-adbb-0ced306b7b45" providerId="AD" clId="Web-{71280936-E07D-10A9-7F07-A0C6D7CDA46E}" dt="2022-08-19T10:58:40.868" v="86" actId="20577"/>
          <ac:spMkLst>
            <pc:docMk/>
            <pc:sldMk cId="79398761" sldId="267"/>
            <ac:spMk id="2" creationId="{470DABAF-FCC0-F565-EC61-8F1BAA57BC34}"/>
          </ac:spMkLst>
        </pc:spChg>
      </pc:sldChg>
      <pc:sldChg chg="addSp delSp modSp new mod ord setBg">
        <pc:chgData name="Hannah Harrison" userId="S::hannahh@gsm.cam.ac.uk::57b5412e-fd5d-4d9d-adbb-0ced306b7b45" providerId="AD" clId="Web-{71280936-E07D-10A9-7F07-A0C6D7CDA46E}" dt="2022-08-19T10:58:45.837" v="88"/>
        <pc:sldMkLst>
          <pc:docMk/>
          <pc:sldMk cId="4191448614" sldId="268"/>
        </pc:sldMkLst>
        <pc:spChg chg="mod">
          <ac:chgData name="Hannah Harrison" userId="S::hannahh@gsm.cam.ac.uk::57b5412e-fd5d-4d9d-adbb-0ced306b7b45" providerId="AD" clId="Web-{71280936-E07D-10A9-7F07-A0C6D7CDA46E}" dt="2022-08-19T10:58:45.837" v="88"/>
          <ac:spMkLst>
            <pc:docMk/>
            <pc:sldMk cId="4191448614" sldId="268"/>
            <ac:spMk id="2" creationId="{9AC2E73F-CFC1-3A64-54C2-E007A5267569}"/>
          </ac:spMkLst>
        </pc:spChg>
        <pc:spChg chg="del">
          <ac:chgData name="Hannah Harrison" userId="S::hannahh@gsm.cam.ac.uk::57b5412e-fd5d-4d9d-adbb-0ced306b7b45" providerId="AD" clId="Web-{71280936-E07D-10A9-7F07-A0C6D7CDA46E}" dt="2022-08-19T10:57:38.117" v="4"/>
          <ac:spMkLst>
            <pc:docMk/>
            <pc:sldMk cId="4191448614" sldId="268"/>
            <ac:spMk id="3" creationId="{FC96D0CA-5D46-BC49-726C-72A3DEB07406}"/>
          </ac:spMkLst>
        </pc:spChg>
        <pc:spChg chg="add">
          <ac:chgData name="Hannah Harrison" userId="S::hannahh@gsm.cam.ac.uk::57b5412e-fd5d-4d9d-adbb-0ced306b7b45" providerId="AD" clId="Web-{71280936-E07D-10A9-7F07-A0C6D7CDA46E}" dt="2022-08-19T10:58:45.837" v="88"/>
          <ac:spMkLst>
            <pc:docMk/>
            <pc:sldMk cId="4191448614" sldId="268"/>
            <ac:spMk id="10" creationId="{8936FD8C-AFAD-4D71-8838-D5AF061BEB18}"/>
          </ac:spMkLst>
        </pc:spChg>
        <pc:spChg chg="add">
          <ac:chgData name="Hannah Harrison" userId="S::hannahh@gsm.cam.ac.uk::57b5412e-fd5d-4d9d-adbb-0ced306b7b45" providerId="AD" clId="Web-{71280936-E07D-10A9-7F07-A0C6D7CDA46E}" dt="2022-08-19T10:58:45.837" v="88"/>
          <ac:spMkLst>
            <pc:docMk/>
            <pc:sldMk cId="4191448614" sldId="268"/>
            <ac:spMk id="12" creationId="{DFACF551-333C-4400-9712-C8D645B65ACF}"/>
          </ac:spMkLst>
        </pc:spChg>
        <pc:graphicFrameChg chg="add mod ord modGraphic">
          <ac:chgData name="Hannah Harrison" userId="S::hannahh@gsm.cam.ac.uk::57b5412e-fd5d-4d9d-adbb-0ced306b7b45" providerId="AD" clId="Web-{71280936-E07D-10A9-7F07-A0C6D7CDA46E}" dt="2022-08-19T10:58:45.837" v="88"/>
          <ac:graphicFrameMkLst>
            <pc:docMk/>
            <pc:sldMk cId="4191448614" sldId="268"/>
            <ac:graphicFrameMk id="5" creationId="{87E8D776-58F4-6A89-DC6D-D400F7FA8787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7F8F7-FF17-4DDF-9FF5-F93CBA8402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A415C5A-C206-4D00-A82F-7C9E9317F30F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</a:rPr>
            <a:t>What is fast fashion?</a:t>
          </a:r>
          <a:endParaRPr lang="en-US"/>
        </a:p>
      </dgm:t>
    </dgm:pt>
    <dgm:pt modelId="{E5BA59FC-1CB7-4E3A-B44E-58F55983EA51}" type="parTrans" cxnId="{FBDBF7E9-9F50-42F1-9310-0FC09DA7BB89}">
      <dgm:prSet/>
      <dgm:spPr/>
      <dgm:t>
        <a:bodyPr/>
        <a:lstStyle/>
        <a:p>
          <a:endParaRPr lang="en-US"/>
        </a:p>
      </dgm:t>
    </dgm:pt>
    <dgm:pt modelId="{898154A5-4FFE-4458-9CEC-131E385C436B}" type="sibTrans" cxnId="{FBDBF7E9-9F50-42F1-9310-0FC09DA7BB89}">
      <dgm:prSet/>
      <dgm:spPr/>
      <dgm:t>
        <a:bodyPr/>
        <a:lstStyle/>
        <a:p>
          <a:endParaRPr lang="en-US"/>
        </a:p>
      </dgm:t>
    </dgm:pt>
    <dgm:pt modelId="{58CA1503-2147-40A5-89E8-3BC02EEBAD9E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</a:rPr>
            <a:t>What was the Rana Plaza building collapse?</a:t>
          </a:r>
          <a:endParaRPr lang="en-US"/>
        </a:p>
      </dgm:t>
    </dgm:pt>
    <dgm:pt modelId="{72122C8B-D172-42F6-84DD-34578577753B}" type="parTrans" cxnId="{B7451919-4ADA-4C22-85BB-F527DA7FD7D1}">
      <dgm:prSet/>
      <dgm:spPr/>
      <dgm:t>
        <a:bodyPr/>
        <a:lstStyle/>
        <a:p>
          <a:endParaRPr lang="en-US"/>
        </a:p>
      </dgm:t>
    </dgm:pt>
    <dgm:pt modelId="{9145362C-C218-4551-9EDE-88BBB6170BF8}" type="sibTrans" cxnId="{B7451919-4ADA-4C22-85BB-F527DA7FD7D1}">
      <dgm:prSet/>
      <dgm:spPr/>
      <dgm:t>
        <a:bodyPr/>
        <a:lstStyle/>
        <a:p>
          <a:endParaRPr lang="en-US"/>
        </a:p>
      </dgm:t>
    </dgm:pt>
    <dgm:pt modelId="{A43103CE-6529-4C85-8FAC-936F39B1076F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</a:rPr>
            <a:t>Can purchasing goods ever be ethical?</a:t>
          </a:r>
          <a:endParaRPr lang="en-US"/>
        </a:p>
      </dgm:t>
    </dgm:pt>
    <dgm:pt modelId="{6BC9A725-DB10-4268-AEC4-9F65DE408B83}" type="parTrans" cxnId="{55D5B65F-47F3-499C-891A-765B93454E3B}">
      <dgm:prSet/>
      <dgm:spPr/>
      <dgm:t>
        <a:bodyPr/>
        <a:lstStyle/>
        <a:p>
          <a:endParaRPr lang="en-US"/>
        </a:p>
      </dgm:t>
    </dgm:pt>
    <dgm:pt modelId="{C92150FB-A40C-49E0-BCCF-5A259BD03E59}" type="sibTrans" cxnId="{55D5B65F-47F3-499C-891A-765B93454E3B}">
      <dgm:prSet/>
      <dgm:spPr/>
      <dgm:t>
        <a:bodyPr/>
        <a:lstStyle/>
        <a:p>
          <a:endParaRPr lang="en-US"/>
        </a:p>
      </dgm:t>
    </dgm:pt>
    <dgm:pt modelId="{42522DED-1710-450C-8E9F-00646CE7565B}" type="pres">
      <dgm:prSet presAssocID="{4BF7F8F7-FF17-4DDF-9FF5-F93CBA840282}" presName="root" presStyleCnt="0">
        <dgm:presLayoutVars>
          <dgm:dir/>
          <dgm:resizeHandles val="exact"/>
        </dgm:presLayoutVars>
      </dgm:prSet>
      <dgm:spPr/>
    </dgm:pt>
    <dgm:pt modelId="{1C22406C-2186-4C2F-BC5B-40C891D6AED3}" type="pres">
      <dgm:prSet presAssocID="{8A415C5A-C206-4D00-A82F-7C9E9317F30F}" presName="compNode" presStyleCnt="0"/>
      <dgm:spPr/>
    </dgm:pt>
    <dgm:pt modelId="{58BE6A49-CA3C-4EF0-A7F9-9E4CC082444C}" type="pres">
      <dgm:prSet presAssocID="{8A415C5A-C206-4D00-A82F-7C9E9317F30F}" presName="bgRect" presStyleLbl="bgShp" presStyleIdx="0" presStyleCnt="3"/>
      <dgm:spPr/>
    </dgm:pt>
    <dgm:pt modelId="{BF68D77E-7F28-421F-9E06-AD42EF2877CE}" type="pres">
      <dgm:prSet presAssocID="{8A415C5A-C206-4D00-A82F-7C9E9317F30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nts"/>
        </a:ext>
      </dgm:extLst>
    </dgm:pt>
    <dgm:pt modelId="{F61793AF-D9E8-47DA-8F08-5C3491608482}" type="pres">
      <dgm:prSet presAssocID="{8A415C5A-C206-4D00-A82F-7C9E9317F30F}" presName="spaceRect" presStyleCnt="0"/>
      <dgm:spPr/>
    </dgm:pt>
    <dgm:pt modelId="{FD0F2102-75C6-4FB5-9BF6-2719E5A413C8}" type="pres">
      <dgm:prSet presAssocID="{8A415C5A-C206-4D00-A82F-7C9E9317F30F}" presName="parTx" presStyleLbl="revTx" presStyleIdx="0" presStyleCnt="3">
        <dgm:presLayoutVars>
          <dgm:chMax val="0"/>
          <dgm:chPref val="0"/>
        </dgm:presLayoutVars>
      </dgm:prSet>
      <dgm:spPr/>
    </dgm:pt>
    <dgm:pt modelId="{D796355A-CFA4-4CAE-95FC-4FF04F0024A1}" type="pres">
      <dgm:prSet presAssocID="{898154A5-4FFE-4458-9CEC-131E385C436B}" presName="sibTrans" presStyleCnt="0"/>
      <dgm:spPr/>
    </dgm:pt>
    <dgm:pt modelId="{00E89E17-7FDD-4796-B0E9-87C58C0B6DB8}" type="pres">
      <dgm:prSet presAssocID="{58CA1503-2147-40A5-89E8-3BC02EEBAD9E}" presName="compNode" presStyleCnt="0"/>
      <dgm:spPr/>
    </dgm:pt>
    <dgm:pt modelId="{2091C606-7E42-4CEA-8A4E-59DEACB41A3D}" type="pres">
      <dgm:prSet presAssocID="{58CA1503-2147-40A5-89E8-3BC02EEBAD9E}" presName="bgRect" presStyleLbl="bgShp" presStyleIdx="1" presStyleCnt="3"/>
      <dgm:spPr/>
    </dgm:pt>
    <dgm:pt modelId="{47E3C573-E723-4400-A65C-80AB6A0A8AD0}" type="pres">
      <dgm:prSet presAssocID="{58CA1503-2147-40A5-89E8-3BC02EEBAD9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EAB9110E-1E19-4227-BEB4-E577B1EB9208}" type="pres">
      <dgm:prSet presAssocID="{58CA1503-2147-40A5-89E8-3BC02EEBAD9E}" presName="spaceRect" presStyleCnt="0"/>
      <dgm:spPr/>
    </dgm:pt>
    <dgm:pt modelId="{35B307AF-D4B4-4AE1-A6B6-29D1EA08EB13}" type="pres">
      <dgm:prSet presAssocID="{58CA1503-2147-40A5-89E8-3BC02EEBAD9E}" presName="parTx" presStyleLbl="revTx" presStyleIdx="1" presStyleCnt="3">
        <dgm:presLayoutVars>
          <dgm:chMax val="0"/>
          <dgm:chPref val="0"/>
        </dgm:presLayoutVars>
      </dgm:prSet>
      <dgm:spPr/>
    </dgm:pt>
    <dgm:pt modelId="{C0E1B2EB-9C00-4AFA-BB2D-909457932AB1}" type="pres">
      <dgm:prSet presAssocID="{9145362C-C218-4551-9EDE-88BBB6170BF8}" presName="sibTrans" presStyleCnt="0"/>
      <dgm:spPr/>
    </dgm:pt>
    <dgm:pt modelId="{1CD337E1-E838-4580-B0F1-4052C14B0EA9}" type="pres">
      <dgm:prSet presAssocID="{A43103CE-6529-4C85-8FAC-936F39B1076F}" presName="compNode" presStyleCnt="0"/>
      <dgm:spPr/>
    </dgm:pt>
    <dgm:pt modelId="{A56820D3-CEFE-4527-92F8-F3C2FC73548E}" type="pres">
      <dgm:prSet presAssocID="{A43103CE-6529-4C85-8FAC-936F39B1076F}" presName="bgRect" presStyleLbl="bgShp" presStyleIdx="2" presStyleCnt="3"/>
      <dgm:spPr/>
    </dgm:pt>
    <dgm:pt modelId="{CCA6F622-4DC7-4E01-BADF-0A5F81767080}" type="pres">
      <dgm:prSet presAssocID="{A43103CE-6529-4C85-8FAC-936F39B1076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15592859-7104-4683-A872-23C766B40841}" type="pres">
      <dgm:prSet presAssocID="{A43103CE-6529-4C85-8FAC-936F39B1076F}" presName="spaceRect" presStyleCnt="0"/>
      <dgm:spPr/>
    </dgm:pt>
    <dgm:pt modelId="{C465FB69-45AC-45BD-AC1B-809C6F9E29B4}" type="pres">
      <dgm:prSet presAssocID="{A43103CE-6529-4C85-8FAC-936F39B1076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7451919-4ADA-4C22-85BB-F527DA7FD7D1}" srcId="{4BF7F8F7-FF17-4DDF-9FF5-F93CBA840282}" destId="{58CA1503-2147-40A5-89E8-3BC02EEBAD9E}" srcOrd="1" destOrd="0" parTransId="{72122C8B-D172-42F6-84DD-34578577753B}" sibTransId="{9145362C-C218-4551-9EDE-88BBB6170BF8}"/>
    <dgm:cxn modelId="{55D5B65F-47F3-499C-891A-765B93454E3B}" srcId="{4BF7F8F7-FF17-4DDF-9FF5-F93CBA840282}" destId="{A43103CE-6529-4C85-8FAC-936F39B1076F}" srcOrd="2" destOrd="0" parTransId="{6BC9A725-DB10-4268-AEC4-9F65DE408B83}" sibTransId="{C92150FB-A40C-49E0-BCCF-5A259BD03E59}"/>
    <dgm:cxn modelId="{7585F343-C02E-4B77-BC5D-A5032A7E8834}" type="presOf" srcId="{8A415C5A-C206-4D00-A82F-7C9E9317F30F}" destId="{FD0F2102-75C6-4FB5-9BF6-2719E5A413C8}" srcOrd="0" destOrd="0" presId="urn:microsoft.com/office/officeart/2018/2/layout/IconVerticalSolidList"/>
    <dgm:cxn modelId="{771DDE8D-7431-4B76-B134-07C951E2B984}" type="presOf" srcId="{58CA1503-2147-40A5-89E8-3BC02EEBAD9E}" destId="{35B307AF-D4B4-4AE1-A6B6-29D1EA08EB13}" srcOrd="0" destOrd="0" presId="urn:microsoft.com/office/officeart/2018/2/layout/IconVerticalSolidList"/>
    <dgm:cxn modelId="{FBDBF7E9-9F50-42F1-9310-0FC09DA7BB89}" srcId="{4BF7F8F7-FF17-4DDF-9FF5-F93CBA840282}" destId="{8A415C5A-C206-4D00-A82F-7C9E9317F30F}" srcOrd="0" destOrd="0" parTransId="{E5BA59FC-1CB7-4E3A-B44E-58F55983EA51}" sibTransId="{898154A5-4FFE-4458-9CEC-131E385C436B}"/>
    <dgm:cxn modelId="{36D835ED-5AB0-4612-B600-7103FFC750EC}" type="presOf" srcId="{A43103CE-6529-4C85-8FAC-936F39B1076F}" destId="{C465FB69-45AC-45BD-AC1B-809C6F9E29B4}" srcOrd="0" destOrd="0" presId="urn:microsoft.com/office/officeart/2018/2/layout/IconVerticalSolidList"/>
    <dgm:cxn modelId="{6D515FF4-F889-44E8-8C2A-FD001BD383D6}" type="presOf" srcId="{4BF7F8F7-FF17-4DDF-9FF5-F93CBA840282}" destId="{42522DED-1710-450C-8E9F-00646CE7565B}" srcOrd="0" destOrd="0" presId="urn:microsoft.com/office/officeart/2018/2/layout/IconVerticalSolidList"/>
    <dgm:cxn modelId="{0FEEE0B9-5782-40EE-B0BF-0679509A4EA7}" type="presParOf" srcId="{42522DED-1710-450C-8E9F-00646CE7565B}" destId="{1C22406C-2186-4C2F-BC5B-40C891D6AED3}" srcOrd="0" destOrd="0" presId="urn:microsoft.com/office/officeart/2018/2/layout/IconVerticalSolidList"/>
    <dgm:cxn modelId="{4CBD5B36-8370-45C2-9572-2D8BBF012898}" type="presParOf" srcId="{1C22406C-2186-4C2F-BC5B-40C891D6AED3}" destId="{58BE6A49-CA3C-4EF0-A7F9-9E4CC082444C}" srcOrd="0" destOrd="0" presId="urn:microsoft.com/office/officeart/2018/2/layout/IconVerticalSolidList"/>
    <dgm:cxn modelId="{60DDAE50-D1B4-459E-9566-D17E8E757460}" type="presParOf" srcId="{1C22406C-2186-4C2F-BC5B-40C891D6AED3}" destId="{BF68D77E-7F28-421F-9E06-AD42EF2877CE}" srcOrd="1" destOrd="0" presId="urn:microsoft.com/office/officeart/2018/2/layout/IconVerticalSolidList"/>
    <dgm:cxn modelId="{0BA51D68-F730-45B8-B3D8-DE6A0F27FF75}" type="presParOf" srcId="{1C22406C-2186-4C2F-BC5B-40C891D6AED3}" destId="{F61793AF-D9E8-47DA-8F08-5C3491608482}" srcOrd="2" destOrd="0" presId="urn:microsoft.com/office/officeart/2018/2/layout/IconVerticalSolidList"/>
    <dgm:cxn modelId="{12A3EED3-AF44-4643-A9A6-2CA83C09E2BB}" type="presParOf" srcId="{1C22406C-2186-4C2F-BC5B-40C891D6AED3}" destId="{FD0F2102-75C6-4FB5-9BF6-2719E5A413C8}" srcOrd="3" destOrd="0" presId="urn:microsoft.com/office/officeart/2018/2/layout/IconVerticalSolidList"/>
    <dgm:cxn modelId="{DD6584E8-78C9-4FE8-ACDC-87A527A774FD}" type="presParOf" srcId="{42522DED-1710-450C-8E9F-00646CE7565B}" destId="{D796355A-CFA4-4CAE-95FC-4FF04F0024A1}" srcOrd="1" destOrd="0" presId="urn:microsoft.com/office/officeart/2018/2/layout/IconVerticalSolidList"/>
    <dgm:cxn modelId="{D89341A5-9CA9-4902-8505-2CBD175A9D26}" type="presParOf" srcId="{42522DED-1710-450C-8E9F-00646CE7565B}" destId="{00E89E17-7FDD-4796-B0E9-87C58C0B6DB8}" srcOrd="2" destOrd="0" presId="urn:microsoft.com/office/officeart/2018/2/layout/IconVerticalSolidList"/>
    <dgm:cxn modelId="{927826EC-C1CC-4CE0-86BF-E3A43BD57839}" type="presParOf" srcId="{00E89E17-7FDD-4796-B0E9-87C58C0B6DB8}" destId="{2091C606-7E42-4CEA-8A4E-59DEACB41A3D}" srcOrd="0" destOrd="0" presId="urn:microsoft.com/office/officeart/2018/2/layout/IconVerticalSolidList"/>
    <dgm:cxn modelId="{F3BD9498-490A-49FF-9F10-B1E6351CF061}" type="presParOf" srcId="{00E89E17-7FDD-4796-B0E9-87C58C0B6DB8}" destId="{47E3C573-E723-4400-A65C-80AB6A0A8AD0}" srcOrd="1" destOrd="0" presId="urn:microsoft.com/office/officeart/2018/2/layout/IconVerticalSolidList"/>
    <dgm:cxn modelId="{42BCC867-E13F-4DC8-8365-8B488F3E815C}" type="presParOf" srcId="{00E89E17-7FDD-4796-B0E9-87C58C0B6DB8}" destId="{EAB9110E-1E19-4227-BEB4-E577B1EB9208}" srcOrd="2" destOrd="0" presId="urn:microsoft.com/office/officeart/2018/2/layout/IconVerticalSolidList"/>
    <dgm:cxn modelId="{9292BE92-895A-44B9-A3A2-D2C6E0C9EEB2}" type="presParOf" srcId="{00E89E17-7FDD-4796-B0E9-87C58C0B6DB8}" destId="{35B307AF-D4B4-4AE1-A6B6-29D1EA08EB13}" srcOrd="3" destOrd="0" presId="urn:microsoft.com/office/officeart/2018/2/layout/IconVerticalSolidList"/>
    <dgm:cxn modelId="{A0C643EB-C021-49D9-AF5D-9649D23F4D41}" type="presParOf" srcId="{42522DED-1710-450C-8E9F-00646CE7565B}" destId="{C0E1B2EB-9C00-4AFA-BB2D-909457932AB1}" srcOrd="3" destOrd="0" presId="urn:microsoft.com/office/officeart/2018/2/layout/IconVerticalSolidList"/>
    <dgm:cxn modelId="{72B7B495-2283-405C-9C50-3F26B54C9926}" type="presParOf" srcId="{42522DED-1710-450C-8E9F-00646CE7565B}" destId="{1CD337E1-E838-4580-B0F1-4052C14B0EA9}" srcOrd="4" destOrd="0" presId="urn:microsoft.com/office/officeart/2018/2/layout/IconVerticalSolidList"/>
    <dgm:cxn modelId="{42B38934-A618-45EB-8EF1-7377ED6009AD}" type="presParOf" srcId="{1CD337E1-E838-4580-B0F1-4052C14B0EA9}" destId="{A56820D3-CEFE-4527-92F8-F3C2FC73548E}" srcOrd="0" destOrd="0" presId="urn:microsoft.com/office/officeart/2018/2/layout/IconVerticalSolidList"/>
    <dgm:cxn modelId="{01E05438-14FE-42FB-ABA2-B20F25172690}" type="presParOf" srcId="{1CD337E1-E838-4580-B0F1-4052C14B0EA9}" destId="{CCA6F622-4DC7-4E01-BADF-0A5F81767080}" srcOrd="1" destOrd="0" presId="urn:microsoft.com/office/officeart/2018/2/layout/IconVerticalSolidList"/>
    <dgm:cxn modelId="{7E5B7D46-536B-4953-9192-4E5E0D2E8F16}" type="presParOf" srcId="{1CD337E1-E838-4580-B0F1-4052C14B0EA9}" destId="{15592859-7104-4683-A872-23C766B40841}" srcOrd="2" destOrd="0" presId="urn:microsoft.com/office/officeart/2018/2/layout/IconVerticalSolidList"/>
    <dgm:cxn modelId="{1DAEE240-3C64-454B-BDF4-59773EABE115}" type="presParOf" srcId="{1CD337E1-E838-4580-B0F1-4052C14B0EA9}" destId="{C465FB69-45AC-45BD-AC1B-809C6F9E29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26F9BF-DB4F-4F9B-AAFF-45AF38F22CFC}" type="doc">
      <dgm:prSet loTypeId="urn:microsoft.com/office/officeart/2005/8/layout/defaul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F1D826F-2883-47E4-8C59-25B4C4631400}">
      <dgm:prSet phldrT="[Text]" phldr="0"/>
      <dgm:spPr/>
      <dgm:t>
        <a:bodyPr/>
        <a:lstStyle/>
        <a:p>
          <a:r>
            <a:rPr lang="en-US" dirty="0"/>
            <a:t>Kilo sale</a:t>
          </a:r>
        </a:p>
      </dgm:t>
    </dgm:pt>
    <dgm:pt modelId="{8216EEA5-0989-4CD2-AD5D-698D5098FC19}" type="parTrans" cxnId="{65F8DB36-CB2E-44B2-919C-EA719A53D6B0}">
      <dgm:prSet/>
      <dgm:spPr/>
      <dgm:t>
        <a:bodyPr/>
        <a:lstStyle/>
        <a:p>
          <a:endParaRPr lang="en-US"/>
        </a:p>
      </dgm:t>
    </dgm:pt>
    <dgm:pt modelId="{CB58F54A-051D-416B-B7E7-175A524A91B8}" type="sibTrans" cxnId="{65F8DB36-CB2E-44B2-919C-EA719A53D6B0}">
      <dgm:prSet/>
      <dgm:spPr/>
      <dgm:t>
        <a:bodyPr/>
        <a:lstStyle/>
        <a:p>
          <a:endParaRPr lang="en-US"/>
        </a:p>
      </dgm:t>
    </dgm:pt>
    <dgm:pt modelId="{0767A4AD-5574-401D-B857-199CD6554125}">
      <dgm:prSet phldr="0"/>
      <dgm:spPr/>
      <dgm:t>
        <a:bodyPr/>
        <a:lstStyle/>
        <a:p>
          <a:pPr rtl="0"/>
          <a:r>
            <a:rPr lang="en-US" dirty="0"/>
            <a:t>Charity Shops</a:t>
          </a:r>
        </a:p>
      </dgm:t>
    </dgm:pt>
    <dgm:pt modelId="{67891EC4-92F5-49A6-A3C8-8937F2356508}" type="parTrans" cxnId="{1D27FFCB-C842-43DB-8C78-23081128C343}">
      <dgm:prSet/>
      <dgm:spPr/>
      <dgm:t>
        <a:bodyPr/>
        <a:lstStyle/>
        <a:p>
          <a:endParaRPr lang="en-US"/>
        </a:p>
      </dgm:t>
    </dgm:pt>
    <dgm:pt modelId="{79862BAF-732E-4B40-9949-F55AB63D8D4C}" type="sibTrans" cxnId="{1D27FFCB-C842-43DB-8C78-23081128C343}">
      <dgm:prSet/>
      <dgm:spPr/>
      <dgm:t>
        <a:bodyPr/>
        <a:lstStyle/>
        <a:p>
          <a:endParaRPr lang="en-US"/>
        </a:p>
      </dgm:t>
    </dgm:pt>
    <dgm:pt modelId="{D100A08A-3C9D-4DDF-BB34-AA3080822158}">
      <dgm:prSet phldr="0"/>
      <dgm:spPr/>
      <dgm:t>
        <a:bodyPr/>
        <a:lstStyle/>
        <a:p>
          <a:r>
            <a:rPr lang="en-US" dirty="0"/>
            <a:t>Older siblings</a:t>
          </a:r>
        </a:p>
      </dgm:t>
    </dgm:pt>
    <dgm:pt modelId="{9F03EC36-954B-4ECB-90D4-A09CDCA0CDAA}" type="parTrans" cxnId="{5B789E21-04FD-42FC-BBAE-777DF4C6BE3A}">
      <dgm:prSet/>
      <dgm:spPr/>
      <dgm:t>
        <a:bodyPr/>
        <a:lstStyle/>
        <a:p>
          <a:endParaRPr lang="en-US"/>
        </a:p>
      </dgm:t>
    </dgm:pt>
    <dgm:pt modelId="{59C01B78-B835-46BC-94E6-6D9089FD5223}" type="sibTrans" cxnId="{5B789E21-04FD-42FC-BBAE-777DF4C6BE3A}">
      <dgm:prSet/>
      <dgm:spPr/>
      <dgm:t>
        <a:bodyPr/>
        <a:lstStyle/>
        <a:p>
          <a:endParaRPr lang="en-US"/>
        </a:p>
      </dgm:t>
    </dgm:pt>
    <dgm:pt modelId="{4F4857BB-B00F-49A0-8FE0-6BD95227224E}">
      <dgm:prSet phldr="0"/>
      <dgm:spPr/>
      <dgm:t>
        <a:bodyPr/>
        <a:lstStyle/>
        <a:p>
          <a:r>
            <a:rPr lang="en-US" dirty="0"/>
            <a:t>Parents</a:t>
          </a:r>
        </a:p>
      </dgm:t>
    </dgm:pt>
    <dgm:pt modelId="{03087B4B-82C9-408D-BDF3-0CFD2EEC3BAE}" type="parTrans" cxnId="{FDBD4FCC-381D-4C45-98C3-5C217D853B02}">
      <dgm:prSet/>
      <dgm:spPr/>
      <dgm:t>
        <a:bodyPr/>
        <a:lstStyle/>
        <a:p>
          <a:endParaRPr lang="en-US"/>
        </a:p>
      </dgm:t>
    </dgm:pt>
    <dgm:pt modelId="{1B7A6799-DAF8-4928-ABBD-6DD533F74510}" type="sibTrans" cxnId="{FDBD4FCC-381D-4C45-98C3-5C217D853B02}">
      <dgm:prSet/>
      <dgm:spPr/>
      <dgm:t>
        <a:bodyPr/>
        <a:lstStyle/>
        <a:p>
          <a:endParaRPr lang="en-US"/>
        </a:p>
      </dgm:t>
    </dgm:pt>
    <dgm:pt modelId="{D8CD03F5-D003-4A70-9A80-B22BD8168DCC}">
      <dgm:prSet phldr="0"/>
      <dgm:spPr/>
      <dgm:t>
        <a:bodyPr/>
        <a:lstStyle/>
        <a:p>
          <a:r>
            <a:rPr lang="en-US" dirty="0"/>
            <a:t>Fast fashion stores</a:t>
          </a:r>
        </a:p>
      </dgm:t>
    </dgm:pt>
    <dgm:pt modelId="{02F22AA7-DFC3-41E7-AF07-3CD6CF280DC3}" type="parTrans" cxnId="{BB5B4589-CA59-4DC8-97F8-3346AB9E0A68}">
      <dgm:prSet/>
      <dgm:spPr/>
      <dgm:t>
        <a:bodyPr/>
        <a:lstStyle/>
        <a:p>
          <a:endParaRPr lang="en-US"/>
        </a:p>
      </dgm:t>
    </dgm:pt>
    <dgm:pt modelId="{E11905B5-E699-4D76-9E71-B20DD5F27F16}" type="sibTrans" cxnId="{BB5B4589-CA59-4DC8-97F8-3346AB9E0A68}">
      <dgm:prSet/>
      <dgm:spPr/>
      <dgm:t>
        <a:bodyPr/>
        <a:lstStyle/>
        <a:p>
          <a:endParaRPr lang="en-US"/>
        </a:p>
      </dgm:t>
    </dgm:pt>
    <dgm:pt modelId="{961073D8-615F-4523-8622-641CC0B9DD03}">
      <dgm:prSet phldr="0"/>
      <dgm:spPr/>
      <dgm:t>
        <a:bodyPr/>
        <a:lstStyle/>
        <a:p>
          <a:r>
            <a:rPr lang="en-US" dirty="0"/>
            <a:t>Online</a:t>
          </a:r>
        </a:p>
      </dgm:t>
    </dgm:pt>
    <dgm:pt modelId="{5D9D18A9-6E56-460D-8D83-6DA3F93FA5FB}" type="parTrans" cxnId="{1473C57E-214C-4B7A-B14D-EE3C8C9AAC38}">
      <dgm:prSet/>
      <dgm:spPr/>
      <dgm:t>
        <a:bodyPr/>
        <a:lstStyle/>
        <a:p>
          <a:endParaRPr lang="en-US"/>
        </a:p>
      </dgm:t>
    </dgm:pt>
    <dgm:pt modelId="{A8B60AB6-140E-49BF-9CE4-2B95473AD26E}" type="sibTrans" cxnId="{1473C57E-214C-4B7A-B14D-EE3C8C9AAC38}">
      <dgm:prSet/>
      <dgm:spPr/>
      <dgm:t>
        <a:bodyPr/>
        <a:lstStyle/>
        <a:p>
          <a:endParaRPr lang="en-US"/>
        </a:p>
      </dgm:t>
    </dgm:pt>
    <dgm:pt modelId="{49286081-0326-472E-8CD2-69810BED579C}">
      <dgm:prSet phldr="0"/>
      <dgm:spPr/>
      <dgm:t>
        <a:bodyPr/>
        <a:lstStyle/>
        <a:p>
          <a:r>
            <a:rPr lang="en-US" dirty="0"/>
            <a:t>Hand-made</a:t>
          </a:r>
        </a:p>
      </dgm:t>
    </dgm:pt>
    <dgm:pt modelId="{9EC0F828-291E-481E-8325-C4E4B3A4F73C}" type="parTrans" cxnId="{921AF06F-EC77-42D7-9738-C47B787278E1}">
      <dgm:prSet/>
      <dgm:spPr/>
      <dgm:t>
        <a:bodyPr/>
        <a:lstStyle/>
        <a:p>
          <a:endParaRPr lang="en-US"/>
        </a:p>
      </dgm:t>
    </dgm:pt>
    <dgm:pt modelId="{F37799A1-1FB7-42CC-8C8C-64C2598EA06E}" type="sibTrans" cxnId="{921AF06F-EC77-42D7-9738-C47B787278E1}">
      <dgm:prSet/>
      <dgm:spPr/>
      <dgm:t>
        <a:bodyPr/>
        <a:lstStyle/>
        <a:p>
          <a:endParaRPr lang="en-US"/>
        </a:p>
      </dgm:t>
    </dgm:pt>
    <dgm:pt modelId="{026EC393-082C-407D-A3E9-C098F6C0B378}">
      <dgm:prSet phldr="0"/>
      <dgm:spPr/>
      <dgm:t>
        <a:bodyPr/>
        <a:lstStyle/>
        <a:p>
          <a:r>
            <a:rPr lang="en-US" dirty="0"/>
            <a:t>Sustainable clothes stores</a:t>
          </a:r>
        </a:p>
      </dgm:t>
    </dgm:pt>
    <dgm:pt modelId="{488BB9AC-702A-47D7-8085-4633D6694A41}" type="parTrans" cxnId="{1E29E161-2624-41D1-A019-988DBDCAEDE4}">
      <dgm:prSet/>
      <dgm:spPr/>
      <dgm:t>
        <a:bodyPr/>
        <a:lstStyle/>
        <a:p>
          <a:endParaRPr lang="en-US"/>
        </a:p>
      </dgm:t>
    </dgm:pt>
    <dgm:pt modelId="{50CB2CF1-052B-422A-BCB4-EDE78B493376}" type="sibTrans" cxnId="{1E29E161-2624-41D1-A019-988DBDCAEDE4}">
      <dgm:prSet/>
      <dgm:spPr/>
      <dgm:t>
        <a:bodyPr/>
        <a:lstStyle/>
        <a:p>
          <a:endParaRPr lang="en-US"/>
        </a:p>
      </dgm:t>
    </dgm:pt>
    <dgm:pt modelId="{9C6CB2A9-A303-47AB-A1F9-584267C3F7C1}" type="pres">
      <dgm:prSet presAssocID="{CC26F9BF-DB4F-4F9B-AAFF-45AF38F22CFC}" presName="diagram" presStyleCnt="0">
        <dgm:presLayoutVars>
          <dgm:dir/>
          <dgm:resizeHandles val="exact"/>
        </dgm:presLayoutVars>
      </dgm:prSet>
      <dgm:spPr/>
    </dgm:pt>
    <dgm:pt modelId="{274B0F51-015B-408C-8072-FD4D717C80A7}" type="pres">
      <dgm:prSet presAssocID="{0767A4AD-5574-401D-B857-199CD6554125}" presName="node" presStyleLbl="node1" presStyleIdx="0" presStyleCnt="8">
        <dgm:presLayoutVars>
          <dgm:bulletEnabled val="1"/>
        </dgm:presLayoutVars>
      </dgm:prSet>
      <dgm:spPr/>
    </dgm:pt>
    <dgm:pt modelId="{16AE4CFC-FE86-4307-BB4B-A43CEF38C1ED}" type="pres">
      <dgm:prSet presAssocID="{79862BAF-732E-4B40-9949-F55AB63D8D4C}" presName="sibTrans" presStyleCnt="0"/>
      <dgm:spPr/>
    </dgm:pt>
    <dgm:pt modelId="{22194E61-B9AC-40BE-A2EC-C2B8C4746750}" type="pres">
      <dgm:prSet presAssocID="{D100A08A-3C9D-4DDF-BB34-AA3080822158}" presName="node" presStyleLbl="node1" presStyleIdx="1" presStyleCnt="8">
        <dgm:presLayoutVars>
          <dgm:bulletEnabled val="1"/>
        </dgm:presLayoutVars>
      </dgm:prSet>
      <dgm:spPr/>
    </dgm:pt>
    <dgm:pt modelId="{73502361-6432-4B70-947E-282E5A4E2DF1}" type="pres">
      <dgm:prSet presAssocID="{59C01B78-B835-46BC-94E6-6D9089FD5223}" presName="sibTrans" presStyleCnt="0"/>
      <dgm:spPr/>
    </dgm:pt>
    <dgm:pt modelId="{D9143A25-5DF1-4CBB-8E87-5D3A5847939A}" type="pres">
      <dgm:prSet presAssocID="{4F4857BB-B00F-49A0-8FE0-6BD95227224E}" presName="node" presStyleLbl="node1" presStyleIdx="2" presStyleCnt="8">
        <dgm:presLayoutVars>
          <dgm:bulletEnabled val="1"/>
        </dgm:presLayoutVars>
      </dgm:prSet>
      <dgm:spPr/>
    </dgm:pt>
    <dgm:pt modelId="{758660DA-A02D-4F40-8DF5-74D526E5CC75}" type="pres">
      <dgm:prSet presAssocID="{1B7A6799-DAF8-4928-ABBD-6DD533F74510}" presName="sibTrans" presStyleCnt="0"/>
      <dgm:spPr/>
    </dgm:pt>
    <dgm:pt modelId="{EA5D2C2E-4EA8-44E0-96E7-F29FC5065E3D}" type="pres">
      <dgm:prSet presAssocID="{D8CD03F5-D003-4A70-9A80-B22BD8168DCC}" presName="node" presStyleLbl="node1" presStyleIdx="3" presStyleCnt="8">
        <dgm:presLayoutVars>
          <dgm:bulletEnabled val="1"/>
        </dgm:presLayoutVars>
      </dgm:prSet>
      <dgm:spPr/>
    </dgm:pt>
    <dgm:pt modelId="{18ABFC2D-81EF-49CC-9AB0-C7441F9AC376}" type="pres">
      <dgm:prSet presAssocID="{E11905B5-E699-4D76-9E71-B20DD5F27F16}" presName="sibTrans" presStyleCnt="0"/>
      <dgm:spPr/>
    </dgm:pt>
    <dgm:pt modelId="{8EAAD26A-8584-460B-B0D7-4E6896BFE97A}" type="pres">
      <dgm:prSet presAssocID="{961073D8-615F-4523-8622-641CC0B9DD03}" presName="node" presStyleLbl="node1" presStyleIdx="4" presStyleCnt="8">
        <dgm:presLayoutVars>
          <dgm:bulletEnabled val="1"/>
        </dgm:presLayoutVars>
      </dgm:prSet>
      <dgm:spPr/>
    </dgm:pt>
    <dgm:pt modelId="{D1BB6F22-2A70-411B-B520-26ADA32AA6E5}" type="pres">
      <dgm:prSet presAssocID="{A8B60AB6-140E-49BF-9CE4-2B95473AD26E}" presName="sibTrans" presStyleCnt="0"/>
      <dgm:spPr/>
    </dgm:pt>
    <dgm:pt modelId="{38E0807D-AA96-43CC-B2C8-63B189EB8035}" type="pres">
      <dgm:prSet presAssocID="{49286081-0326-472E-8CD2-69810BED579C}" presName="node" presStyleLbl="node1" presStyleIdx="5" presStyleCnt="8">
        <dgm:presLayoutVars>
          <dgm:bulletEnabled val="1"/>
        </dgm:presLayoutVars>
      </dgm:prSet>
      <dgm:spPr/>
    </dgm:pt>
    <dgm:pt modelId="{C6AADBCE-52BD-4FC6-9F1F-E0BB6A337762}" type="pres">
      <dgm:prSet presAssocID="{F37799A1-1FB7-42CC-8C8C-64C2598EA06E}" presName="sibTrans" presStyleCnt="0"/>
      <dgm:spPr/>
    </dgm:pt>
    <dgm:pt modelId="{68DF21F9-17E0-4F01-9448-9D99D6ECBFD0}" type="pres">
      <dgm:prSet presAssocID="{026EC393-082C-407D-A3E9-C098F6C0B378}" presName="node" presStyleLbl="node1" presStyleIdx="6" presStyleCnt="8">
        <dgm:presLayoutVars>
          <dgm:bulletEnabled val="1"/>
        </dgm:presLayoutVars>
      </dgm:prSet>
      <dgm:spPr/>
    </dgm:pt>
    <dgm:pt modelId="{2BEBF791-3ECC-4588-977B-C33CB50D5737}" type="pres">
      <dgm:prSet presAssocID="{50CB2CF1-052B-422A-BCB4-EDE78B493376}" presName="sibTrans" presStyleCnt="0"/>
      <dgm:spPr/>
    </dgm:pt>
    <dgm:pt modelId="{5E7B78A0-8885-4A6C-BEB9-9FA4DF527014}" type="pres">
      <dgm:prSet presAssocID="{3F1D826F-2883-47E4-8C59-25B4C4631400}" presName="node" presStyleLbl="node1" presStyleIdx="7" presStyleCnt="8">
        <dgm:presLayoutVars>
          <dgm:bulletEnabled val="1"/>
        </dgm:presLayoutVars>
      </dgm:prSet>
      <dgm:spPr/>
    </dgm:pt>
  </dgm:ptLst>
  <dgm:cxnLst>
    <dgm:cxn modelId="{E2905314-5893-4118-91E5-8829F6206DFF}" type="presOf" srcId="{49286081-0326-472E-8CD2-69810BED579C}" destId="{38E0807D-AA96-43CC-B2C8-63B189EB8035}" srcOrd="0" destOrd="0" presId="urn:microsoft.com/office/officeart/2005/8/layout/default"/>
    <dgm:cxn modelId="{5B789E21-04FD-42FC-BBAE-777DF4C6BE3A}" srcId="{CC26F9BF-DB4F-4F9B-AAFF-45AF38F22CFC}" destId="{D100A08A-3C9D-4DDF-BB34-AA3080822158}" srcOrd="1" destOrd="0" parTransId="{9F03EC36-954B-4ECB-90D4-A09CDCA0CDAA}" sibTransId="{59C01B78-B835-46BC-94E6-6D9089FD5223}"/>
    <dgm:cxn modelId="{56C92034-E95B-44B5-8745-B1099CC7300B}" type="presOf" srcId="{0767A4AD-5574-401D-B857-199CD6554125}" destId="{274B0F51-015B-408C-8072-FD4D717C80A7}" srcOrd="0" destOrd="0" presId="urn:microsoft.com/office/officeart/2005/8/layout/default"/>
    <dgm:cxn modelId="{65F8DB36-CB2E-44B2-919C-EA719A53D6B0}" srcId="{CC26F9BF-DB4F-4F9B-AAFF-45AF38F22CFC}" destId="{3F1D826F-2883-47E4-8C59-25B4C4631400}" srcOrd="7" destOrd="0" parTransId="{8216EEA5-0989-4CD2-AD5D-698D5098FC19}" sibTransId="{CB58F54A-051D-416B-B7E7-175A524A91B8}"/>
    <dgm:cxn modelId="{A84D8D5F-3B90-4112-A7D7-04FBB0E36806}" type="presOf" srcId="{961073D8-615F-4523-8622-641CC0B9DD03}" destId="{8EAAD26A-8584-460B-B0D7-4E6896BFE97A}" srcOrd="0" destOrd="0" presId="urn:microsoft.com/office/officeart/2005/8/layout/default"/>
    <dgm:cxn modelId="{1E29E161-2624-41D1-A019-988DBDCAEDE4}" srcId="{CC26F9BF-DB4F-4F9B-AAFF-45AF38F22CFC}" destId="{026EC393-082C-407D-A3E9-C098F6C0B378}" srcOrd="6" destOrd="0" parTransId="{488BB9AC-702A-47D7-8085-4633D6694A41}" sibTransId="{50CB2CF1-052B-422A-BCB4-EDE78B493376}"/>
    <dgm:cxn modelId="{63E3544B-3922-4FFE-9E2A-BF4B2BCA25A2}" type="presOf" srcId="{4F4857BB-B00F-49A0-8FE0-6BD95227224E}" destId="{D9143A25-5DF1-4CBB-8E87-5D3A5847939A}" srcOrd="0" destOrd="0" presId="urn:microsoft.com/office/officeart/2005/8/layout/default"/>
    <dgm:cxn modelId="{921AF06F-EC77-42D7-9738-C47B787278E1}" srcId="{CC26F9BF-DB4F-4F9B-AAFF-45AF38F22CFC}" destId="{49286081-0326-472E-8CD2-69810BED579C}" srcOrd="5" destOrd="0" parTransId="{9EC0F828-291E-481E-8325-C4E4B3A4F73C}" sibTransId="{F37799A1-1FB7-42CC-8C8C-64C2598EA06E}"/>
    <dgm:cxn modelId="{9CF14773-8194-4D6B-A3C2-B2C03DB64627}" type="presOf" srcId="{D8CD03F5-D003-4A70-9A80-B22BD8168DCC}" destId="{EA5D2C2E-4EA8-44E0-96E7-F29FC5065E3D}" srcOrd="0" destOrd="0" presId="urn:microsoft.com/office/officeart/2005/8/layout/default"/>
    <dgm:cxn modelId="{7F236D7C-3753-43F1-BB69-EE93AAA96E6A}" type="presOf" srcId="{D100A08A-3C9D-4DDF-BB34-AA3080822158}" destId="{22194E61-B9AC-40BE-A2EC-C2B8C4746750}" srcOrd="0" destOrd="0" presId="urn:microsoft.com/office/officeart/2005/8/layout/default"/>
    <dgm:cxn modelId="{1473C57E-214C-4B7A-B14D-EE3C8C9AAC38}" srcId="{CC26F9BF-DB4F-4F9B-AAFF-45AF38F22CFC}" destId="{961073D8-615F-4523-8622-641CC0B9DD03}" srcOrd="4" destOrd="0" parTransId="{5D9D18A9-6E56-460D-8D83-6DA3F93FA5FB}" sibTransId="{A8B60AB6-140E-49BF-9CE4-2B95473AD26E}"/>
    <dgm:cxn modelId="{BB5B4589-CA59-4DC8-97F8-3346AB9E0A68}" srcId="{CC26F9BF-DB4F-4F9B-AAFF-45AF38F22CFC}" destId="{D8CD03F5-D003-4A70-9A80-B22BD8168DCC}" srcOrd="3" destOrd="0" parTransId="{02F22AA7-DFC3-41E7-AF07-3CD6CF280DC3}" sibTransId="{E11905B5-E699-4D76-9E71-B20DD5F27F16}"/>
    <dgm:cxn modelId="{DF96E6BB-4D72-45FD-B007-599B49C24041}" type="presOf" srcId="{026EC393-082C-407D-A3E9-C098F6C0B378}" destId="{68DF21F9-17E0-4F01-9448-9D99D6ECBFD0}" srcOrd="0" destOrd="0" presId="urn:microsoft.com/office/officeart/2005/8/layout/default"/>
    <dgm:cxn modelId="{1D27FFCB-C842-43DB-8C78-23081128C343}" srcId="{CC26F9BF-DB4F-4F9B-AAFF-45AF38F22CFC}" destId="{0767A4AD-5574-401D-B857-199CD6554125}" srcOrd="0" destOrd="0" parTransId="{67891EC4-92F5-49A6-A3C8-8937F2356508}" sibTransId="{79862BAF-732E-4B40-9949-F55AB63D8D4C}"/>
    <dgm:cxn modelId="{FDBD4FCC-381D-4C45-98C3-5C217D853B02}" srcId="{CC26F9BF-DB4F-4F9B-AAFF-45AF38F22CFC}" destId="{4F4857BB-B00F-49A0-8FE0-6BD95227224E}" srcOrd="2" destOrd="0" parTransId="{03087B4B-82C9-408D-BDF3-0CFD2EEC3BAE}" sibTransId="{1B7A6799-DAF8-4928-ABBD-6DD533F74510}"/>
    <dgm:cxn modelId="{22F801E3-CDB0-494F-8D72-30EAE0B61432}" type="presOf" srcId="{CC26F9BF-DB4F-4F9B-AAFF-45AF38F22CFC}" destId="{9C6CB2A9-A303-47AB-A1F9-584267C3F7C1}" srcOrd="0" destOrd="0" presId="urn:microsoft.com/office/officeart/2005/8/layout/default"/>
    <dgm:cxn modelId="{CC3E72F8-A372-40F1-9CC3-74591EC48B1F}" type="presOf" srcId="{3F1D826F-2883-47E4-8C59-25B4C4631400}" destId="{5E7B78A0-8885-4A6C-BEB9-9FA4DF527014}" srcOrd="0" destOrd="0" presId="urn:microsoft.com/office/officeart/2005/8/layout/default"/>
    <dgm:cxn modelId="{7FD66477-9806-4536-810A-513A749333AB}" type="presParOf" srcId="{9C6CB2A9-A303-47AB-A1F9-584267C3F7C1}" destId="{274B0F51-015B-408C-8072-FD4D717C80A7}" srcOrd="0" destOrd="0" presId="urn:microsoft.com/office/officeart/2005/8/layout/default"/>
    <dgm:cxn modelId="{4BDFAD75-78D4-4038-83DF-FCC59C5FCF6A}" type="presParOf" srcId="{9C6CB2A9-A303-47AB-A1F9-584267C3F7C1}" destId="{16AE4CFC-FE86-4307-BB4B-A43CEF38C1ED}" srcOrd="1" destOrd="0" presId="urn:microsoft.com/office/officeart/2005/8/layout/default"/>
    <dgm:cxn modelId="{2424903C-BD06-4BD6-8FFE-A2A628E21EC8}" type="presParOf" srcId="{9C6CB2A9-A303-47AB-A1F9-584267C3F7C1}" destId="{22194E61-B9AC-40BE-A2EC-C2B8C4746750}" srcOrd="2" destOrd="0" presId="urn:microsoft.com/office/officeart/2005/8/layout/default"/>
    <dgm:cxn modelId="{08415C60-FAC0-48DF-ADEB-5449B3968CB4}" type="presParOf" srcId="{9C6CB2A9-A303-47AB-A1F9-584267C3F7C1}" destId="{73502361-6432-4B70-947E-282E5A4E2DF1}" srcOrd="3" destOrd="0" presId="urn:microsoft.com/office/officeart/2005/8/layout/default"/>
    <dgm:cxn modelId="{69C51610-860D-4D2D-9FC2-3AE36CDB9E63}" type="presParOf" srcId="{9C6CB2A9-A303-47AB-A1F9-584267C3F7C1}" destId="{D9143A25-5DF1-4CBB-8E87-5D3A5847939A}" srcOrd="4" destOrd="0" presId="urn:microsoft.com/office/officeart/2005/8/layout/default"/>
    <dgm:cxn modelId="{20A07312-7A2C-4BC3-8F0F-FBB80F5F5526}" type="presParOf" srcId="{9C6CB2A9-A303-47AB-A1F9-584267C3F7C1}" destId="{758660DA-A02D-4F40-8DF5-74D526E5CC75}" srcOrd="5" destOrd="0" presId="urn:microsoft.com/office/officeart/2005/8/layout/default"/>
    <dgm:cxn modelId="{D73F5868-656E-4DE9-A55D-6885E75AF4DF}" type="presParOf" srcId="{9C6CB2A9-A303-47AB-A1F9-584267C3F7C1}" destId="{EA5D2C2E-4EA8-44E0-96E7-F29FC5065E3D}" srcOrd="6" destOrd="0" presId="urn:microsoft.com/office/officeart/2005/8/layout/default"/>
    <dgm:cxn modelId="{164D21C3-B1B9-42EF-8924-9C526D7A39C2}" type="presParOf" srcId="{9C6CB2A9-A303-47AB-A1F9-584267C3F7C1}" destId="{18ABFC2D-81EF-49CC-9AB0-C7441F9AC376}" srcOrd="7" destOrd="0" presId="urn:microsoft.com/office/officeart/2005/8/layout/default"/>
    <dgm:cxn modelId="{79E946E2-98A0-4F6B-94AF-711ABFCD1FCD}" type="presParOf" srcId="{9C6CB2A9-A303-47AB-A1F9-584267C3F7C1}" destId="{8EAAD26A-8584-460B-B0D7-4E6896BFE97A}" srcOrd="8" destOrd="0" presId="urn:microsoft.com/office/officeart/2005/8/layout/default"/>
    <dgm:cxn modelId="{C950D103-8102-4580-A991-DFF517EA4D9C}" type="presParOf" srcId="{9C6CB2A9-A303-47AB-A1F9-584267C3F7C1}" destId="{D1BB6F22-2A70-411B-B520-26ADA32AA6E5}" srcOrd="9" destOrd="0" presId="urn:microsoft.com/office/officeart/2005/8/layout/default"/>
    <dgm:cxn modelId="{BCEA4C2E-A137-424B-9A51-ADB11CB1F5FD}" type="presParOf" srcId="{9C6CB2A9-A303-47AB-A1F9-584267C3F7C1}" destId="{38E0807D-AA96-43CC-B2C8-63B189EB8035}" srcOrd="10" destOrd="0" presId="urn:microsoft.com/office/officeart/2005/8/layout/default"/>
    <dgm:cxn modelId="{0788F73A-A4D5-475E-BDC6-967883B4A3F8}" type="presParOf" srcId="{9C6CB2A9-A303-47AB-A1F9-584267C3F7C1}" destId="{C6AADBCE-52BD-4FC6-9F1F-E0BB6A337762}" srcOrd="11" destOrd="0" presId="urn:microsoft.com/office/officeart/2005/8/layout/default"/>
    <dgm:cxn modelId="{F71C93A5-FFFE-4B2C-AC63-944EDA4A51E1}" type="presParOf" srcId="{9C6CB2A9-A303-47AB-A1F9-584267C3F7C1}" destId="{68DF21F9-17E0-4F01-9448-9D99D6ECBFD0}" srcOrd="12" destOrd="0" presId="urn:microsoft.com/office/officeart/2005/8/layout/default"/>
    <dgm:cxn modelId="{FCF96079-CB0B-4F81-89BD-C68A7CF16A69}" type="presParOf" srcId="{9C6CB2A9-A303-47AB-A1F9-584267C3F7C1}" destId="{2BEBF791-3ECC-4588-977B-C33CB50D5737}" srcOrd="13" destOrd="0" presId="urn:microsoft.com/office/officeart/2005/8/layout/default"/>
    <dgm:cxn modelId="{5747FD70-290C-4C43-BA1D-1CF4C4CFE6B5}" type="presParOf" srcId="{9C6CB2A9-A303-47AB-A1F9-584267C3F7C1}" destId="{5E7B78A0-8885-4A6C-BEB9-9FA4DF52701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B305EA-5C2D-42DB-A729-A6DE019A5E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B23C61-9046-465C-AAD6-615CDA9F76D7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Business-friendly rules</a:t>
          </a:r>
          <a:endParaRPr lang="en-US" dirty="0"/>
        </a:p>
      </dgm:t>
    </dgm:pt>
    <dgm:pt modelId="{74DCDFCA-BA7B-4135-95C9-3ED827FF3345}" type="parTrans" cxnId="{ED479EAC-9E67-4D30-B8BD-ABB715DB0355}">
      <dgm:prSet/>
      <dgm:spPr/>
      <dgm:t>
        <a:bodyPr/>
        <a:lstStyle/>
        <a:p>
          <a:endParaRPr lang="en-US"/>
        </a:p>
      </dgm:t>
    </dgm:pt>
    <dgm:pt modelId="{AA358A98-0D6E-4F29-93C9-CCCD178631F4}" type="sibTrans" cxnId="{ED479EAC-9E67-4D30-B8BD-ABB715DB0355}">
      <dgm:prSet/>
      <dgm:spPr/>
      <dgm:t>
        <a:bodyPr/>
        <a:lstStyle/>
        <a:p>
          <a:endParaRPr lang="en-US"/>
        </a:p>
      </dgm:t>
    </dgm:pt>
    <dgm:pt modelId="{1D2D9B2F-E5FE-4368-9332-72510BCACE7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Relaxed employment rules</a:t>
          </a:r>
          <a:endParaRPr lang="en-US" dirty="0"/>
        </a:p>
      </dgm:t>
    </dgm:pt>
    <dgm:pt modelId="{DD4CAEB1-EACF-4D33-9311-125F2FEB9A74}" type="parTrans" cxnId="{F4B4E6D0-7629-4AF7-9F30-F20A975B9690}">
      <dgm:prSet/>
      <dgm:spPr/>
      <dgm:t>
        <a:bodyPr/>
        <a:lstStyle/>
        <a:p>
          <a:endParaRPr lang="en-US"/>
        </a:p>
      </dgm:t>
    </dgm:pt>
    <dgm:pt modelId="{C98902D3-BC74-4EEA-AC9B-81E894DFF306}" type="sibTrans" cxnId="{F4B4E6D0-7629-4AF7-9F30-F20A975B9690}">
      <dgm:prSet/>
      <dgm:spPr/>
      <dgm:t>
        <a:bodyPr/>
        <a:lstStyle/>
        <a:p>
          <a:endParaRPr lang="en-US"/>
        </a:p>
      </dgm:t>
    </dgm:pt>
    <dgm:pt modelId="{72848523-753A-4360-AFE3-10FC8DD87BD2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Fewer taxes</a:t>
          </a:r>
          <a:endParaRPr lang="en-US" dirty="0"/>
        </a:p>
      </dgm:t>
    </dgm:pt>
    <dgm:pt modelId="{ACCDE151-6B98-4EF4-AC03-17C845F39026}" type="parTrans" cxnId="{5073C925-EC60-4640-A822-92F974FB8861}">
      <dgm:prSet/>
      <dgm:spPr/>
      <dgm:t>
        <a:bodyPr/>
        <a:lstStyle/>
        <a:p>
          <a:endParaRPr lang="en-US"/>
        </a:p>
      </dgm:t>
    </dgm:pt>
    <dgm:pt modelId="{18A17ABE-2E0E-4FE6-833D-E81C26491134}" type="sibTrans" cxnId="{5073C925-EC60-4640-A822-92F974FB8861}">
      <dgm:prSet/>
      <dgm:spPr/>
      <dgm:t>
        <a:bodyPr/>
        <a:lstStyle/>
        <a:p>
          <a:endParaRPr lang="en-US"/>
        </a:p>
      </dgm:t>
    </dgm:pt>
    <dgm:pt modelId="{FBED2D53-5D37-49EA-B270-C251831A41CC}" type="pres">
      <dgm:prSet presAssocID="{1AB305EA-5C2D-42DB-A729-A6DE019A5E93}" presName="diagram" presStyleCnt="0">
        <dgm:presLayoutVars>
          <dgm:dir/>
          <dgm:resizeHandles val="exact"/>
        </dgm:presLayoutVars>
      </dgm:prSet>
      <dgm:spPr/>
    </dgm:pt>
    <dgm:pt modelId="{2ADB0C50-C696-4E20-AABA-FA4F32823873}" type="pres">
      <dgm:prSet presAssocID="{0EB23C61-9046-465C-AAD6-615CDA9F76D7}" presName="node" presStyleLbl="node1" presStyleIdx="0" presStyleCnt="3">
        <dgm:presLayoutVars>
          <dgm:bulletEnabled val="1"/>
        </dgm:presLayoutVars>
      </dgm:prSet>
      <dgm:spPr/>
    </dgm:pt>
    <dgm:pt modelId="{416195B9-C82B-4EFD-BE1F-D92A87D31B07}" type="pres">
      <dgm:prSet presAssocID="{AA358A98-0D6E-4F29-93C9-CCCD178631F4}" presName="sibTrans" presStyleCnt="0"/>
      <dgm:spPr/>
    </dgm:pt>
    <dgm:pt modelId="{31B31D60-CEF9-4B61-B541-F10DC501E795}" type="pres">
      <dgm:prSet presAssocID="{1D2D9B2F-E5FE-4368-9332-72510BCACE7D}" presName="node" presStyleLbl="node1" presStyleIdx="1" presStyleCnt="3">
        <dgm:presLayoutVars>
          <dgm:bulletEnabled val="1"/>
        </dgm:presLayoutVars>
      </dgm:prSet>
      <dgm:spPr/>
    </dgm:pt>
    <dgm:pt modelId="{AF4063D4-25F8-42A0-9D9F-9E6DD8AEEA7E}" type="pres">
      <dgm:prSet presAssocID="{C98902D3-BC74-4EEA-AC9B-81E894DFF306}" presName="sibTrans" presStyleCnt="0"/>
      <dgm:spPr/>
    </dgm:pt>
    <dgm:pt modelId="{C7B64A9C-0FD2-47EE-B8D8-9EDCF54E5EDB}" type="pres">
      <dgm:prSet presAssocID="{72848523-753A-4360-AFE3-10FC8DD87BD2}" presName="node" presStyleLbl="node1" presStyleIdx="2" presStyleCnt="3">
        <dgm:presLayoutVars>
          <dgm:bulletEnabled val="1"/>
        </dgm:presLayoutVars>
      </dgm:prSet>
      <dgm:spPr/>
    </dgm:pt>
  </dgm:ptLst>
  <dgm:cxnLst>
    <dgm:cxn modelId="{5073C925-EC60-4640-A822-92F974FB8861}" srcId="{1AB305EA-5C2D-42DB-A729-A6DE019A5E93}" destId="{72848523-753A-4360-AFE3-10FC8DD87BD2}" srcOrd="2" destOrd="0" parTransId="{ACCDE151-6B98-4EF4-AC03-17C845F39026}" sibTransId="{18A17ABE-2E0E-4FE6-833D-E81C26491134}"/>
    <dgm:cxn modelId="{30870D3F-6620-4E0B-B08E-4C8502C58114}" type="presOf" srcId="{0EB23C61-9046-465C-AAD6-615CDA9F76D7}" destId="{2ADB0C50-C696-4E20-AABA-FA4F32823873}" srcOrd="0" destOrd="0" presId="urn:microsoft.com/office/officeart/2005/8/layout/default"/>
    <dgm:cxn modelId="{4610E9A8-5A04-453A-B3BA-E398F3F4728C}" type="presOf" srcId="{1AB305EA-5C2D-42DB-A729-A6DE019A5E93}" destId="{FBED2D53-5D37-49EA-B270-C251831A41CC}" srcOrd="0" destOrd="0" presId="urn:microsoft.com/office/officeart/2005/8/layout/default"/>
    <dgm:cxn modelId="{ED479EAC-9E67-4D30-B8BD-ABB715DB0355}" srcId="{1AB305EA-5C2D-42DB-A729-A6DE019A5E93}" destId="{0EB23C61-9046-465C-AAD6-615CDA9F76D7}" srcOrd="0" destOrd="0" parTransId="{74DCDFCA-BA7B-4135-95C9-3ED827FF3345}" sibTransId="{AA358A98-0D6E-4F29-93C9-CCCD178631F4}"/>
    <dgm:cxn modelId="{F4B4E6D0-7629-4AF7-9F30-F20A975B9690}" srcId="{1AB305EA-5C2D-42DB-A729-A6DE019A5E93}" destId="{1D2D9B2F-E5FE-4368-9332-72510BCACE7D}" srcOrd="1" destOrd="0" parTransId="{DD4CAEB1-EACF-4D33-9311-125F2FEB9A74}" sibTransId="{C98902D3-BC74-4EEA-AC9B-81E894DFF306}"/>
    <dgm:cxn modelId="{B7F351E1-1CF4-495A-9091-4AAF2637C92B}" type="presOf" srcId="{72848523-753A-4360-AFE3-10FC8DD87BD2}" destId="{C7B64A9C-0FD2-47EE-B8D8-9EDCF54E5EDB}" srcOrd="0" destOrd="0" presId="urn:microsoft.com/office/officeart/2005/8/layout/default"/>
    <dgm:cxn modelId="{71967DFC-4C5F-4C01-A4DF-52E148ACF7DA}" type="presOf" srcId="{1D2D9B2F-E5FE-4368-9332-72510BCACE7D}" destId="{31B31D60-CEF9-4B61-B541-F10DC501E795}" srcOrd="0" destOrd="0" presId="urn:microsoft.com/office/officeart/2005/8/layout/default"/>
    <dgm:cxn modelId="{F6ED99EE-6550-4385-A899-6E1CABD3A309}" type="presParOf" srcId="{FBED2D53-5D37-49EA-B270-C251831A41CC}" destId="{2ADB0C50-C696-4E20-AABA-FA4F32823873}" srcOrd="0" destOrd="0" presId="urn:microsoft.com/office/officeart/2005/8/layout/default"/>
    <dgm:cxn modelId="{A2EECC23-B25E-4882-87FB-DD2E0D5B2706}" type="presParOf" srcId="{FBED2D53-5D37-49EA-B270-C251831A41CC}" destId="{416195B9-C82B-4EFD-BE1F-D92A87D31B07}" srcOrd="1" destOrd="0" presId="urn:microsoft.com/office/officeart/2005/8/layout/default"/>
    <dgm:cxn modelId="{9E43A389-3595-41DE-8B45-E2BE81E999E2}" type="presParOf" srcId="{FBED2D53-5D37-49EA-B270-C251831A41CC}" destId="{31B31D60-CEF9-4B61-B541-F10DC501E795}" srcOrd="2" destOrd="0" presId="urn:microsoft.com/office/officeart/2005/8/layout/default"/>
    <dgm:cxn modelId="{BFAF8798-E654-4930-91D1-C7C763CE1F48}" type="presParOf" srcId="{FBED2D53-5D37-49EA-B270-C251831A41CC}" destId="{AF4063D4-25F8-42A0-9D9F-9E6DD8AEEA7E}" srcOrd="3" destOrd="0" presId="urn:microsoft.com/office/officeart/2005/8/layout/default"/>
    <dgm:cxn modelId="{3C6196D8-22A8-4622-802B-970E209FB6F1}" type="presParOf" srcId="{FBED2D53-5D37-49EA-B270-C251831A41CC}" destId="{C7B64A9C-0FD2-47EE-B8D8-9EDCF54E5ED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EB05AD-878A-41DB-8801-73CDB8B278C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23F5-7690-498B-8EA9-294B207C202B}">
      <dgm:prSet phldrT="[Text]" phldr="0"/>
      <dgm:spPr/>
      <dgm:t>
        <a:bodyPr/>
        <a:lstStyle/>
        <a:p>
          <a:r>
            <a:rPr lang="en-GB" dirty="0"/>
            <a:t>£9.50</a:t>
          </a:r>
          <a:endParaRPr lang="en-US" dirty="0"/>
        </a:p>
      </dgm:t>
    </dgm:pt>
    <dgm:pt modelId="{F3FD31A5-9579-4E4C-95BC-84335B97509C}" type="parTrans" cxnId="{0D60FC1F-3362-4A1C-8A0C-781E9AE2B657}">
      <dgm:prSet/>
      <dgm:spPr/>
      <dgm:t>
        <a:bodyPr/>
        <a:lstStyle/>
        <a:p>
          <a:endParaRPr lang="en-US"/>
        </a:p>
      </dgm:t>
    </dgm:pt>
    <dgm:pt modelId="{E8110C5A-D4EA-4C93-B963-563498522D7C}" type="sibTrans" cxnId="{0D60FC1F-3362-4A1C-8A0C-781E9AE2B657}">
      <dgm:prSet/>
      <dgm:spPr/>
      <dgm:t>
        <a:bodyPr/>
        <a:lstStyle/>
        <a:p>
          <a:endParaRPr lang="en-US"/>
        </a:p>
      </dgm:t>
    </dgm:pt>
    <dgm:pt modelId="{420596E6-4E51-4AAF-80EB-70C774B84D38}">
      <dgm:prSet phldrT="[Text]" phldr="0"/>
      <dgm:spPr/>
      <dgm:t>
        <a:bodyPr/>
        <a:lstStyle/>
        <a:p>
          <a:r>
            <a:rPr lang="en-GB" dirty="0"/>
            <a:t>£12</a:t>
          </a:r>
          <a:endParaRPr lang="en-US" dirty="0"/>
        </a:p>
      </dgm:t>
    </dgm:pt>
    <dgm:pt modelId="{13DD1FDA-2399-452E-B1B6-29DE536A904A}" type="parTrans" cxnId="{F98E11E8-531D-405C-8C1C-1369B20C6837}">
      <dgm:prSet/>
      <dgm:spPr/>
      <dgm:t>
        <a:bodyPr/>
        <a:lstStyle/>
        <a:p>
          <a:endParaRPr lang="en-US"/>
        </a:p>
      </dgm:t>
    </dgm:pt>
    <dgm:pt modelId="{EB53C19F-DF01-4C86-BB7A-8B14C33ADCCC}" type="sibTrans" cxnId="{F98E11E8-531D-405C-8C1C-1369B20C6837}">
      <dgm:prSet/>
      <dgm:spPr/>
      <dgm:t>
        <a:bodyPr/>
        <a:lstStyle/>
        <a:p>
          <a:endParaRPr lang="en-US"/>
        </a:p>
      </dgm:t>
    </dgm:pt>
    <dgm:pt modelId="{94255524-DCFA-4053-8571-EEF147325267}">
      <dgm:prSet phldrT="[Text]" phldr="0"/>
      <dgm:spPr/>
      <dgm:t>
        <a:bodyPr/>
        <a:lstStyle/>
        <a:p>
          <a:r>
            <a:rPr lang="en-GB" dirty="0">
              <a:latin typeface="Calibri Light" panose="020F0302020204030204"/>
            </a:rPr>
            <a:t>3p</a:t>
          </a:r>
          <a:endParaRPr lang="en-GB" dirty="0"/>
        </a:p>
      </dgm:t>
    </dgm:pt>
    <dgm:pt modelId="{C8051B9C-DD91-4A08-A3DE-F4A98909F4D5}" type="parTrans" cxnId="{81C712C7-EE16-4F9D-A248-5755A01F9AFA}">
      <dgm:prSet/>
      <dgm:spPr/>
      <dgm:t>
        <a:bodyPr/>
        <a:lstStyle/>
        <a:p>
          <a:endParaRPr lang="en-US"/>
        </a:p>
      </dgm:t>
    </dgm:pt>
    <dgm:pt modelId="{32C910F0-932E-4075-A1A8-87FC8307DF79}" type="sibTrans" cxnId="{81C712C7-EE16-4F9D-A248-5755A01F9AFA}">
      <dgm:prSet/>
      <dgm:spPr/>
      <dgm:t>
        <a:bodyPr/>
        <a:lstStyle/>
        <a:p>
          <a:endParaRPr lang="en-US"/>
        </a:p>
      </dgm:t>
    </dgm:pt>
    <dgm:pt modelId="{F84D4FA0-4456-47BF-B2EF-121DB36F1CB2}">
      <dgm:prSet phldr="0"/>
      <dgm:spPr/>
      <dgm:t>
        <a:bodyPr/>
        <a:lstStyle/>
        <a:p>
          <a:pPr rtl="0"/>
          <a:r>
            <a:rPr lang="en-GB" dirty="0"/>
            <a:t>£6.50</a:t>
          </a:r>
          <a:endParaRPr lang="en-US" dirty="0">
            <a:latin typeface="Calibri Light" panose="020F0302020204030204"/>
          </a:endParaRPr>
        </a:p>
      </dgm:t>
    </dgm:pt>
    <dgm:pt modelId="{21AF7805-6F9B-440C-A5C5-44F04AA4518A}" type="parTrans" cxnId="{41537D7B-CB9E-436A-A69C-40D6F26023E8}">
      <dgm:prSet/>
      <dgm:spPr/>
      <dgm:t>
        <a:bodyPr/>
        <a:lstStyle/>
        <a:p>
          <a:endParaRPr lang="en-US"/>
        </a:p>
      </dgm:t>
    </dgm:pt>
    <dgm:pt modelId="{186DE7D3-76AB-492C-B8D9-DE79BCF3B207}" type="sibTrans" cxnId="{41537D7B-CB9E-436A-A69C-40D6F26023E8}">
      <dgm:prSet/>
      <dgm:spPr/>
      <dgm:t>
        <a:bodyPr/>
        <a:lstStyle/>
        <a:p>
          <a:endParaRPr lang="en-US"/>
        </a:p>
      </dgm:t>
    </dgm:pt>
    <dgm:pt modelId="{2871494A-84E4-48D9-BFC0-888A17A7D791}" type="pres">
      <dgm:prSet presAssocID="{1FEB05AD-878A-41DB-8801-73CDB8B278C2}" presName="diagram" presStyleCnt="0">
        <dgm:presLayoutVars>
          <dgm:dir/>
          <dgm:resizeHandles val="exact"/>
        </dgm:presLayoutVars>
      </dgm:prSet>
      <dgm:spPr/>
    </dgm:pt>
    <dgm:pt modelId="{9D20C3E8-9674-4AF8-9D9B-0A2EA8686E64}" type="pres">
      <dgm:prSet presAssocID="{082E23F5-7690-498B-8EA9-294B207C202B}" presName="node" presStyleLbl="node1" presStyleIdx="0" presStyleCnt="4">
        <dgm:presLayoutVars>
          <dgm:bulletEnabled val="1"/>
        </dgm:presLayoutVars>
      </dgm:prSet>
      <dgm:spPr/>
    </dgm:pt>
    <dgm:pt modelId="{3B9D4DF1-E708-4484-B71A-7A2D75EB8EF2}" type="pres">
      <dgm:prSet presAssocID="{E8110C5A-D4EA-4C93-B963-563498522D7C}" presName="sibTrans" presStyleCnt="0"/>
      <dgm:spPr/>
    </dgm:pt>
    <dgm:pt modelId="{AE34AB7C-2075-4DE7-84A0-FEE3D93AF960}" type="pres">
      <dgm:prSet presAssocID="{420596E6-4E51-4AAF-80EB-70C774B84D38}" presName="node" presStyleLbl="node1" presStyleIdx="1" presStyleCnt="4">
        <dgm:presLayoutVars>
          <dgm:bulletEnabled val="1"/>
        </dgm:presLayoutVars>
      </dgm:prSet>
      <dgm:spPr/>
    </dgm:pt>
    <dgm:pt modelId="{4BFACA98-0242-461F-B5B9-B421C8B260D5}" type="pres">
      <dgm:prSet presAssocID="{EB53C19F-DF01-4C86-BB7A-8B14C33ADCCC}" presName="sibTrans" presStyleCnt="0"/>
      <dgm:spPr/>
    </dgm:pt>
    <dgm:pt modelId="{84915D2F-85D3-4FD5-8F1D-51F0359FBE46}" type="pres">
      <dgm:prSet presAssocID="{F84D4FA0-4456-47BF-B2EF-121DB36F1CB2}" presName="node" presStyleLbl="node1" presStyleIdx="2" presStyleCnt="4">
        <dgm:presLayoutVars>
          <dgm:bulletEnabled val="1"/>
        </dgm:presLayoutVars>
      </dgm:prSet>
      <dgm:spPr/>
    </dgm:pt>
    <dgm:pt modelId="{7C78BD9F-C4DA-4E58-ACD6-8005BFE95C2E}" type="pres">
      <dgm:prSet presAssocID="{186DE7D3-76AB-492C-B8D9-DE79BCF3B207}" presName="sibTrans" presStyleCnt="0"/>
      <dgm:spPr/>
    </dgm:pt>
    <dgm:pt modelId="{EE4695F8-7A38-49EE-86D2-CE4D838301B2}" type="pres">
      <dgm:prSet presAssocID="{94255524-DCFA-4053-8571-EEF147325267}" presName="node" presStyleLbl="node1" presStyleIdx="3" presStyleCnt="4">
        <dgm:presLayoutVars>
          <dgm:bulletEnabled val="1"/>
        </dgm:presLayoutVars>
      </dgm:prSet>
      <dgm:spPr/>
    </dgm:pt>
  </dgm:ptLst>
  <dgm:cxnLst>
    <dgm:cxn modelId="{1AE56E0D-F946-416D-B2A2-468FEFC0E556}" type="presOf" srcId="{F84D4FA0-4456-47BF-B2EF-121DB36F1CB2}" destId="{84915D2F-85D3-4FD5-8F1D-51F0359FBE46}" srcOrd="0" destOrd="0" presId="urn:microsoft.com/office/officeart/2005/8/layout/default"/>
    <dgm:cxn modelId="{0D60FC1F-3362-4A1C-8A0C-781E9AE2B657}" srcId="{1FEB05AD-878A-41DB-8801-73CDB8B278C2}" destId="{082E23F5-7690-498B-8EA9-294B207C202B}" srcOrd="0" destOrd="0" parTransId="{F3FD31A5-9579-4E4C-95BC-84335B97509C}" sibTransId="{E8110C5A-D4EA-4C93-B963-563498522D7C}"/>
    <dgm:cxn modelId="{379DAE2C-74CF-42B3-85FE-6CB53B3A000C}" type="presOf" srcId="{082E23F5-7690-498B-8EA9-294B207C202B}" destId="{9D20C3E8-9674-4AF8-9D9B-0A2EA8686E64}" srcOrd="0" destOrd="0" presId="urn:microsoft.com/office/officeart/2005/8/layout/default"/>
    <dgm:cxn modelId="{41537D7B-CB9E-436A-A69C-40D6F26023E8}" srcId="{1FEB05AD-878A-41DB-8801-73CDB8B278C2}" destId="{F84D4FA0-4456-47BF-B2EF-121DB36F1CB2}" srcOrd="2" destOrd="0" parTransId="{21AF7805-6F9B-440C-A5C5-44F04AA4518A}" sibTransId="{186DE7D3-76AB-492C-B8D9-DE79BCF3B207}"/>
    <dgm:cxn modelId="{1E5A6082-3746-431A-AADB-FB509651FF03}" type="presOf" srcId="{1FEB05AD-878A-41DB-8801-73CDB8B278C2}" destId="{2871494A-84E4-48D9-BFC0-888A17A7D791}" srcOrd="0" destOrd="0" presId="urn:microsoft.com/office/officeart/2005/8/layout/default"/>
    <dgm:cxn modelId="{F79D9A9B-6435-4079-841F-C3022478F281}" type="presOf" srcId="{94255524-DCFA-4053-8571-EEF147325267}" destId="{EE4695F8-7A38-49EE-86D2-CE4D838301B2}" srcOrd="0" destOrd="0" presId="urn:microsoft.com/office/officeart/2005/8/layout/default"/>
    <dgm:cxn modelId="{CD8C6AA2-C1CB-4539-AA62-6D204FF1F3C5}" type="presOf" srcId="{420596E6-4E51-4AAF-80EB-70C774B84D38}" destId="{AE34AB7C-2075-4DE7-84A0-FEE3D93AF960}" srcOrd="0" destOrd="0" presId="urn:microsoft.com/office/officeart/2005/8/layout/default"/>
    <dgm:cxn modelId="{81C712C7-EE16-4F9D-A248-5755A01F9AFA}" srcId="{1FEB05AD-878A-41DB-8801-73CDB8B278C2}" destId="{94255524-DCFA-4053-8571-EEF147325267}" srcOrd="3" destOrd="0" parTransId="{C8051B9C-DD91-4A08-A3DE-F4A98909F4D5}" sibTransId="{32C910F0-932E-4075-A1A8-87FC8307DF79}"/>
    <dgm:cxn modelId="{F98E11E8-531D-405C-8C1C-1369B20C6837}" srcId="{1FEB05AD-878A-41DB-8801-73CDB8B278C2}" destId="{420596E6-4E51-4AAF-80EB-70C774B84D38}" srcOrd="1" destOrd="0" parTransId="{13DD1FDA-2399-452E-B1B6-29DE536A904A}" sibTransId="{EB53C19F-DF01-4C86-BB7A-8B14C33ADCCC}"/>
    <dgm:cxn modelId="{8E914AC5-0910-46EE-9426-B0FF9814A3DA}" type="presParOf" srcId="{2871494A-84E4-48D9-BFC0-888A17A7D791}" destId="{9D20C3E8-9674-4AF8-9D9B-0A2EA8686E64}" srcOrd="0" destOrd="0" presId="urn:microsoft.com/office/officeart/2005/8/layout/default"/>
    <dgm:cxn modelId="{CF717824-2B2C-4DBF-B11E-8ECF6DB0FE8B}" type="presParOf" srcId="{2871494A-84E4-48D9-BFC0-888A17A7D791}" destId="{3B9D4DF1-E708-4484-B71A-7A2D75EB8EF2}" srcOrd="1" destOrd="0" presId="urn:microsoft.com/office/officeart/2005/8/layout/default"/>
    <dgm:cxn modelId="{A8D9427D-52B8-4F07-B202-21F9BF5B0742}" type="presParOf" srcId="{2871494A-84E4-48D9-BFC0-888A17A7D791}" destId="{AE34AB7C-2075-4DE7-84A0-FEE3D93AF960}" srcOrd="2" destOrd="0" presId="urn:microsoft.com/office/officeart/2005/8/layout/default"/>
    <dgm:cxn modelId="{8A441134-1E88-4348-B43A-621D1AD417F6}" type="presParOf" srcId="{2871494A-84E4-48D9-BFC0-888A17A7D791}" destId="{4BFACA98-0242-461F-B5B9-B421C8B260D5}" srcOrd="3" destOrd="0" presId="urn:microsoft.com/office/officeart/2005/8/layout/default"/>
    <dgm:cxn modelId="{084950B5-1301-4295-86F1-8D41234EB5E7}" type="presParOf" srcId="{2871494A-84E4-48D9-BFC0-888A17A7D791}" destId="{84915D2F-85D3-4FD5-8F1D-51F0359FBE46}" srcOrd="4" destOrd="0" presId="urn:microsoft.com/office/officeart/2005/8/layout/default"/>
    <dgm:cxn modelId="{1BB74286-6424-467C-8591-F92CD49ACA4D}" type="presParOf" srcId="{2871494A-84E4-48D9-BFC0-888A17A7D791}" destId="{7C78BD9F-C4DA-4E58-ACD6-8005BFE95C2E}" srcOrd="5" destOrd="0" presId="urn:microsoft.com/office/officeart/2005/8/layout/default"/>
    <dgm:cxn modelId="{3DB1F5B4-BE4C-48AC-9970-314E782309A7}" type="presParOf" srcId="{2871494A-84E4-48D9-BFC0-888A17A7D791}" destId="{EE4695F8-7A38-49EE-86D2-CE4D838301B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3AE4A4-0EE3-4475-A3BC-1F37DB6D0420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90F16E-8061-4CC1-8F38-C1BAE9ACD946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How will it affect the workers?</a:t>
          </a:r>
        </a:p>
      </dgm:t>
    </dgm:pt>
    <dgm:pt modelId="{C5F25D21-5DB5-4C32-A51B-27DF48A5AED4}" type="parTrans" cxnId="{627EBE71-98A9-4B72-AE14-45BC14799745}">
      <dgm:prSet/>
      <dgm:spPr/>
      <dgm:t>
        <a:bodyPr/>
        <a:lstStyle/>
        <a:p>
          <a:endParaRPr lang="en-US"/>
        </a:p>
      </dgm:t>
    </dgm:pt>
    <dgm:pt modelId="{D61D7589-8149-4454-B3C2-CBEA224953E9}" type="sibTrans" cxnId="{627EBE71-98A9-4B72-AE14-45BC14799745}">
      <dgm:prSet/>
      <dgm:spPr/>
      <dgm:t>
        <a:bodyPr/>
        <a:lstStyle/>
        <a:p>
          <a:endParaRPr lang="en-US"/>
        </a:p>
      </dgm:t>
    </dgm:pt>
    <dgm:pt modelId="{3A9C1B8D-8297-40BC-8D60-055AFFB713C9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How will it affect shareholders?</a:t>
          </a:r>
          <a:endParaRPr lang="en-US" dirty="0"/>
        </a:p>
      </dgm:t>
    </dgm:pt>
    <dgm:pt modelId="{FF5BBA13-4AA6-4B3F-9C5D-17188A84A4CF}" type="parTrans" cxnId="{609B81B9-FFF6-492C-8188-80DEF5FA58B1}">
      <dgm:prSet/>
      <dgm:spPr/>
      <dgm:t>
        <a:bodyPr/>
        <a:lstStyle/>
        <a:p>
          <a:endParaRPr lang="en-US"/>
        </a:p>
      </dgm:t>
    </dgm:pt>
    <dgm:pt modelId="{44F620DD-525D-4C1C-8D50-20709CF06467}" type="sibTrans" cxnId="{609B81B9-FFF6-492C-8188-80DEF5FA58B1}">
      <dgm:prSet/>
      <dgm:spPr/>
      <dgm:t>
        <a:bodyPr/>
        <a:lstStyle/>
        <a:p>
          <a:endParaRPr lang="en-US"/>
        </a:p>
      </dgm:t>
    </dgm:pt>
    <dgm:pt modelId="{7893B9C7-7125-42D6-A8AE-655D3CE879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How will it affect the consumers?</a:t>
          </a:r>
          <a:endParaRPr lang="en-US" dirty="0"/>
        </a:p>
      </dgm:t>
    </dgm:pt>
    <dgm:pt modelId="{AD982CE9-31DE-4072-8639-4034D4494DA8}" type="parTrans" cxnId="{B713DADC-B892-4B76-B08C-0A6E44E406DA}">
      <dgm:prSet/>
      <dgm:spPr/>
    </dgm:pt>
    <dgm:pt modelId="{75C1514D-EF10-4858-A1DC-C788D152F6DC}" type="sibTrans" cxnId="{B713DADC-B892-4B76-B08C-0A6E44E406DA}">
      <dgm:prSet/>
      <dgm:spPr/>
    </dgm:pt>
    <dgm:pt modelId="{7F195DD3-D85E-4B79-B0FA-5BCD7F3A01ED}" type="pres">
      <dgm:prSet presAssocID="{4E3AE4A4-0EE3-4475-A3BC-1F37DB6D0420}" presName="linear" presStyleCnt="0">
        <dgm:presLayoutVars>
          <dgm:animLvl val="lvl"/>
          <dgm:resizeHandles val="exact"/>
        </dgm:presLayoutVars>
      </dgm:prSet>
      <dgm:spPr/>
    </dgm:pt>
    <dgm:pt modelId="{EF67286B-9853-4B94-990F-D8055C98843B}" type="pres">
      <dgm:prSet presAssocID="{A690F16E-8061-4CC1-8F38-C1BAE9ACD94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AB5748-D4B3-479E-A41D-E0FB4665DE4A}" type="pres">
      <dgm:prSet presAssocID="{D61D7589-8149-4454-B3C2-CBEA224953E9}" presName="spacer" presStyleCnt="0"/>
      <dgm:spPr/>
    </dgm:pt>
    <dgm:pt modelId="{E6530FF7-3B71-49F2-A285-7987BA4AA6A9}" type="pres">
      <dgm:prSet presAssocID="{7893B9C7-7125-42D6-A8AE-655D3CE879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08C2DCD-4E37-4576-8833-91EE3EDC25AB}" type="pres">
      <dgm:prSet presAssocID="{75C1514D-EF10-4858-A1DC-C788D152F6DC}" presName="spacer" presStyleCnt="0"/>
      <dgm:spPr/>
    </dgm:pt>
    <dgm:pt modelId="{BCFC7BC4-A275-4DA3-9425-ABB4053C65C1}" type="pres">
      <dgm:prSet presAssocID="{3A9C1B8D-8297-40BC-8D60-055AFFB713C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6E58871-6448-49E7-B762-BB6D334F6C8B}" type="presOf" srcId="{3A9C1B8D-8297-40BC-8D60-055AFFB713C9}" destId="{BCFC7BC4-A275-4DA3-9425-ABB4053C65C1}" srcOrd="0" destOrd="0" presId="urn:microsoft.com/office/officeart/2005/8/layout/vList2"/>
    <dgm:cxn modelId="{627EBE71-98A9-4B72-AE14-45BC14799745}" srcId="{4E3AE4A4-0EE3-4475-A3BC-1F37DB6D0420}" destId="{A690F16E-8061-4CC1-8F38-C1BAE9ACD946}" srcOrd="0" destOrd="0" parTransId="{C5F25D21-5DB5-4C32-A51B-27DF48A5AED4}" sibTransId="{D61D7589-8149-4454-B3C2-CBEA224953E9}"/>
    <dgm:cxn modelId="{B7E11B59-5E6F-4A02-9D87-B6348156F16D}" type="presOf" srcId="{7893B9C7-7125-42D6-A8AE-655D3CE879A0}" destId="{E6530FF7-3B71-49F2-A285-7987BA4AA6A9}" srcOrd="0" destOrd="0" presId="urn:microsoft.com/office/officeart/2005/8/layout/vList2"/>
    <dgm:cxn modelId="{7FDA76A4-87E2-416B-84E5-5829E2AA3BFE}" type="presOf" srcId="{A690F16E-8061-4CC1-8F38-C1BAE9ACD946}" destId="{EF67286B-9853-4B94-990F-D8055C98843B}" srcOrd="0" destOrd="0" presId="urn:microsoft.com/office/officeart/2005/8/layout/vList2"/>
    <dgm:cxn modelId="{777D1EA7-9C30-4CE0-B8BE-011D8874884C}" type="presOf" srcId="{4E3AE4A4-0EE3-4475-A3BC-1F37DB6D0420}" destId="{7F195DD3-D85E-4B79-B0FA-5BCD7F3A01ED}" srcOrd="0" destOrd="0" presId="urn:microsoft.com/office/officeart/2005/8/layout/vList2"/>
    <dgm:cxn modelId="{609B81B9-FFF6-492C-8188-80DEF5FA58B1}" srcId="{4E3AE4A4-0EE3-4475-A3BC-1F37DB6D0420}" destId="{3A9C1B8D-8297-40BC-8D60-055AFFB713C9}" srcOrd="2" destOrd="0" parTransId="{FF5BBA13-4AA6-4B3F-9C5D-17188A84A4CF}" sibTransId="{44F620DD-525D-4C1C-8D50-20709CF06467}"/>
    <dgm:cxn modelId="{B713DADC-B892-4B76-B08C-0A6E44E406DA}" srcId="{4E3AE4A4-0EE3-4475-A3BC-1F37DB6D0420}" destId="{7893B9C7-7125-42D6-A8AE-655D3CE879A0}" srcOrd="1" destOrd="0" parTransId="{AD982CE9-31DE-4072-8639-4034D4494DA8}" sibTransId="{75C1514D-EF10-4858-A1DC-C788D152F6DC}"/>
    <dgm:cxn modelId="{1CB17555-EAE8-497C-9F81-505051E9DB3C}" type="presParOf" srcId="{7F195DD3-D85E-4B79-B0FA-5BCD7F3A01ED}" destId="{EF67286B-9853-4B94-990F-D8055C98843B}" srcOrd="0" destOrd="0" presId="urn:microsoft.com/office/officeart/2005/8/layout/vList2"/>
    <dgm:cxn modelId="{2601EA9B-D2B2-4CDC-B63B-B219D35F5C73}" type="presParOf" srcId="{7F195DD3-D85E-4B79-B0FA-5BCD7F3A01ED}" destId="{05AB5748-D4B3-479E-A41D-E0FB4665DE4A}" srcOrd="1" destOrd="0" presId="urn:microsoft.com/office/officeart/2005/8/layout/vList2"/>
    <dgm:cxn modelId="{6FE2798B-7FCC-4513-9AE6-6B4D4DA1DB9E}" type="presParOf" srcId="{7F195DD3-D85E-4B79-B0FA-5BCD7F3A01ED}" destId="{E6530FF7-3B71-49F2-A285-7987BA4AA6A9}" srcOrd="2" destOrd="0" presId="urn:microsoft.com/office/officeart/2005/8/layout/vList2"/>
    <dgm:cxn modelId="{4924B29C-A1E2-4ED2-9F7B-902445DC53C2}" type="presParOf" srcId="{7F195DD3-D85E-4B79-B0FA-5BCD7F3A01ED}" destId="{108C2DCD-4E37-4576-8833-91EE3EDC25AB}" srcOrd="3" destOrd="0" presId="urn:microsoft.com/office/officeart/2005/8/layout/vList2"/>
    <dgm:cxn modelId="{61D0FEDE-9678-48B1-B0D5-CE27E6227207}" type="presParOf" srcId="{7F195DD3-D85E-4B79-B0FA-5BCD7F3A01ED}" destId="{BCFC7BC4-A275-4DA3-9425-ABB4053C65C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04EF5C-26B3-4409-B9EA-25774F7FAE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B97C08-7450-4F1B-AF50-61E90B312A4E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No</a:t>
          </a:r>
          <a:endParaRPr lang="en-US" dirty="0"/>
        </a:p>
      </dgm:t>
    </dgm:pt>
    <dgm:pt modelId="{0460E877-ED2D-4304-9A20-CFA5937B9709}" type="parTrans" cxnId="{6C63C2C1-773E-492E-A573-DA48CC61749E}">
      <dgm:prSet/>
      <dgm:spPr/>
      <dgm:t>
        <a:bodyPr/>
        <a:lstStyle/>
        <a:p>
          <a:endParaRPr lang="en-US"/>
        </a:p>
      </dgm:t>
    </dgm:pt>
    <dgm:pt modelId="{CF420F5A-FE8C-4A93-B18B-DDDC770EE798}" type="sibTrans" cxnId="{6C63C2C1-773E-492E-A573-DA48CC61749E}">
      <dgm:prSet/>
      <dgm:spPr/>
      <dgm:t>
        <a:bodyPr/>
        <a:lstStyle/>
        <a:p>
          <a:endParaRPr lang="en-US"/>
        </a:p>
      </dgm:t>
    </dgm:pt>
    <dgm:pt modelId="{2DC7B859-E56D-4346-844E-2FC30FFAF332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It's a bit more complicated...</a:t>
          </a:r>
          <a:endParaRPr lang="en-US" dirty="0"/>
        </a:p>
      </dgm:t>
    </dgm:pt>
    <dgm:pt modelId="{82DF0DC5-3B85-4B62-B924-429F987892BF}" type="parTrans" cxnId="{C0057C7A-313A-4CC9-9B9C-DE9B1F78E324}">
      <dgm:prSet/>
      <dgm:spPr/>
      <dgm:t>
        <a:bodyPr/>
        <a:lstStyle/>
        <a:p>
          <a:endParaRPr lang="en-US"/>
        </a:p>
      </dgm:t>
    </dgm:pt>
    <dgm:pt modelId="{4114FC16-EA7E-4680-A947-E18F12852EB3}" type="sibTrans" cxnId="{C0057C7A-313A-4CC9-9B9C-DE9B1F78E324}">
      <dgm:prSet/>
      <dgm:spPr/>
      <dgm:t>
        <a:bodyPr/>
        <a:lstStyle/>
        <a:p>
          <a:endParaRPr lang="en-US"/>
        </a:p>
      </dgm:t>
    </dgm:pt>
    <dgm:pt modelId="{29018990-61F2-4C09-A11A-6541C9C1866C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Yes</a:t>
          </a:r>
        </a:p>
      </dgm:t>
    </dgm:pt>
    <dgm:pt modelId="{FE9B550D-E0C0-44A3-9DE5-6D85F5D4BC2D}" type="parTrans" cxnId="{293DEAEA-F19D-4BDC-8B8E-4D468A3EB97A}">
      <dgm:prSet/>
      <dgm:spPr/>
    </dgm:pt>
    <dgm:pt modelId="{0E7253CE-EF8A-43D8-9793-735A2A3EE2C8}" type="sibTrans" cxnId="{293DEAEA-F19D-4BDC-8B8E-4D468A3EB97A}">
      <dgm:prSet/>
      <dgm:spPr/>
    </dgm:pt>
    <dgm:pt modelId="{B6428F42-4920-488B-8FAE-6E3138AA6C8F}" type="pres">
      <dgm:prSet presAssocID="{D704EF5C-26B3-4409-B9EA-25774F7FAE6A}" presName="diagram" presStyleCnt="0">
        <dgm:presLayoutVars>
          <dgm:dir/>
          <dgm:resizeHandles val="exact"/>
        </dgm:presLayoutVars>
      </dgm:prSet>
      <dgm:spPr/>
    </dgm:pt>
    <dgm:pt modelId="{166896F1-A083-4BD6-B4E5-BB61D93D649A}" type="pres">
      <dgm:prSet presAssocID="{29018990-61F2-4C09-A11A-6541C9C1866C}" presName="node" presStyleLbl="node1" presStyleIdx="0" presStyleCnt="3">
        <dgm:presLayoutVars>
          <dgm:bulletEnabled val="1"/>
        </dgm:presLayoutVars>
      </dgm:prSet>
      <dgm:spPr/>
    </dgm:pt>
    <dgm:pt modelId="{9A78A559-3121-4FD7-8741-89D7B69BE040}" type="pres">
      <dgm:prSet presAssocID="{0E7253CE-EF8A-43D8-9793-735A2A3EE2C8}" presName="sibTrans" presStyleCnt="0"/>
      <dgm:spPr/>
    </dgm:pt>
    <dgm:pt modelId="{AD920F6B-892C-4BBE-8469-7E31F164E6EC}" type="pres">
      <dgm:prSet presAssocID="{BAB97C08-7450-4F1B-AF50-61E90B312A4E}" presName="node" presStyleLbl="node1" presStyleIdx="1" presStyleCnt="3">
        <dgm:presLayoutVars>
          <dgm:bulletEnabled val="1"/>
        </dgm:presLayoutVars>
      </dgm:prSet>
      <dgm:spPr/>
    </dgm:pt>
    <dgm:pt modelId="{416ECA42-BB66-473D-AC72-1E3DEB5971A9}" type="pres">
      <dgm:prSet presAssocID="{CF420F5A-FE8C-4A93-B18B-DDDC770EE798}" presName="sibTrans" presStyleCnt="0"/>
      <dgm:spPr/>
    </dgm:pt>
    <dgm:pt modelId="{3FCC616A-D7D3-4FEE-90ED-5077B5811420}" type="pres">
      <dgm:prSet presAssocID="{2DC7B859-E56D-4346-844E-2FC30FFAF332}" presName="node" presStyleLbl="node1" presStyleIdx="2" presStyleCnt="3">
        <dgm:presLayoutVars>
          <dgm:bulletEnabled val="1"/>
        </dgm:presLayoutVars>
      </dgm:prSet>
      <dgm:spPr/>
    </dgm:pt>
  </dgm:ptLst>
  <dgm:cxnLst>
    <dgm:cxn modelId="{E467A304-2DE5-473F-8311-7827D5AE598E}" type="presOf" srcId="{D704EF5C-26B3-4409-B9EA-25774F7FAE6A}" destId="{B6428F42-4920-488B-8FAE-6E3138AA6C8F}" srcOrd="0" destOrd="0" presId="urn:microsoft.com/office/officeart/2005/8/layout/default"/>
    <dgm:cxn modelId="{328D4807-DE1C-4D2A-B857-A454A2B711AB}" type="presOf" srcId="{29018990-61F2-4C09-A11A-6541C9C1866C}" destId="{166896F1-A083-4BD6-B4E5-BB61D93D649A}" srcOrd="0" destOrd="0" presId="urn:microsoft.com/office/officeart/2005/8/layout/default"/>
    <dgm:cxn modelId="{C0057C7A-313A-4CC9-9B9C-DE9B1F78E324}" srcId="{D704EF5C-26B3-4409-B9EA-25774F7FAE6A}" destId="{2DC7B859-E56D-4346-844E-2FC30FFAF332}" srcOrd="2" destOrd="0" parTransId="{82DF0DC5-3B85-4B62-B924-429F987892BF}" sibTransId="{4114FC16-EA7E-4680-A947-E18F12852EB3}"/>
    <dgm:cxn modelId="{6C63C2C1-773E-492E-A573-DA48CC61749E}" srcId="{D704EF5C-26B3-4409-B9EA-25774F7FAE6A}" destId="{BAB97C08-7450-4F1B-AF50-61E90B312A4E}" srcOrd="1" destOrd="0" parTransId="{0460E877-ED2D-4304-9A20-CFA5937B9709}" sibTransId="{CF420F5A-FE8C-4A93-B18B-DDDC770EE798}"/>
    <dgm:cxn modelId="{4EC6E8C6-DA13-4C2F-9B83-2D3141901756}" type="presOf" srcId="{BAB97C08-7450-4F1B-AF50-61E90B312A4E}" destId="{AD920F6B-892C-4BBE-8469-7E31F164E6EC}" srcOrd="0" destOrd="0" presId="urn:microsoft.com/office/officeart/2005/8/layout/default"/>
    <dgm:cxn modelId="{293DEAEA-F19D-4BDC-8B8E-4D468A3EB97A}" srcId="{D704EF5C-26B3-4409-B9EA-25774F7FAE6A}" destId="{29018990-61F2-4C09-A11A-6541C9C1866C}" srcOrd="0" destOrd="0" parTransId="{FE9B550D-E0C0-44A3-9DE5-6D85F5D4BC2D}" sibTransId="{0E7253CE-EF8A-43D8-9793-735A2A3EE2C8}"/>
    <dgm:cxn modelId="{5028C8FF-B75C-4102-9853-50DE309810D9}" type="presOf" srcId="{2DC7B859-E56D-4346-844E-2FC30FFAF332}" destId="{3FCC616A-D7D3-4FEE-90ED-5077B5811420}" srcOrd="0" destOrd="0" presId="urn:microsoft.com/office/officeart/2005/8/layout/default"/>
    <dgm:cxn modelId="{F9ECE868-DE8D-43FB-9A2C-61902A17B9E7}" type="presParOf" srcId="{B6428F42-4920-488B-8FAE-6E3138AA6C8F}" destId="{166896F1-A083-4BD6-B4E5-BB61D93D649A}" srcOrd="0" destOrd="0" presId="urn:microsoft.com/office/officeart/2005/8/layout/default"/>
    <dgm:cxn modelId="{BDF78FF8-D7AC-406E-B1B1-5ACE4391D8A7}" type="presParOf" srcId="{B6428F42-4920-488B-8FAE-6E3138AA6C8F}" destId="{9A78A559-3121-4FD7-8741-89D7B69BE040}" srcOrd="1" destOrd="0" presId="urn:microsoft.com/office/officeart/2005/8/layout/default"/>
    <dgm:cxn modelId="{FD283C43-81D8-4148-B384-75F6C9813610}" type="presParOf" srcId="{B6428F42-4920-488B-8FAE-6E3138AA6C8F}" destId="{AD920F6B-892C-4BBE-8469-7E31F164E6EC}" srcOrd="2" destOrd="0" presId="urn:microsoft.com/office/officeart/2005/8/layout/default"/>
    <dgm:cxn modelId="{27F09EB5-CCB9-4C4B-B06F-B9E9A320A94D}" type="presParOf" srcId="{B6428F42-4920-488B-8FAE-6E3138AA6C8F}" destId="{416ECA42-BB66-473D-AC72-1E3DEB5971A9}" srcOrd="3" destOrd="0" presId="urn:microsoft.com/office/officeart/2005/8/layout/default"/>
    <dgm:cxn modelId="{E1C9FFA0-3FDD-4495-884F-16E0B1AB55F0}" type="presParOf" srcId="{B6428F42-4920-488B-8FAE-6E3138AA6C8F}" destId="{3FCC616A-D7D3-4FEE-90ED-5077B581142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22694C-262D-48D5-83EC-D94B395BD8E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4F02E8-B277-4A70-9915-7409A1495CBA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Shareholders get more money</a:t>
          </a:r>
          <a:endParaRPr lang="en-US" dirty="0"/>
        </a:p>
      </dgm:t>
    </dgm:pt>
    <dgm:pt modelId="{3D659649-AAAB-418E-898B-4C8D8740C071}" type="parTrans" cxnId="{1F66F4F9-3ADA-4B79-850D-70E1FE58DAC8}">
      <dgm:prSet/>
      <dgm:spPr/>
      <dgm:t>
        <a:bodyPr/>
        <a:lstStyle/>
        <a:p>
          <a:endParaRPr lang="en-US"/>
        </a:p>
      </dgm:t>
    </dgm:pt>
    <dgm:pt modelId="{5B256E92-E3E1-4470-9D97-7D801827B31B}" type="sibTrans" cxnId="{1F66F4F9-3ADA-4B79-850D-70E1FE58DAC8}">
      <dgm:prSet/>
      <dgm:spPr/>
      <dgm:t>
        <a:bodyPr/>
        <a:lstStyle/>
        <a:p>
          <a:endParaRPr lang="en-US"/>
        </a:p>
      </dgm:t>
    </dgm:pt>
    <dgm:pt modelId="{8634177D-B709-4AD2-ACB6-7E9ADF944BA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They can spend the money on what they like</a:t>
          </a:r>
          <a:endParaRPr lang="en-US" dirty="0"/>
        </a:p>
      </dgm:t>
    </dgm:pt>
    <dgm:pt modelId="{E3B1E942-F63A-4C6B-8170-F5E1C24C7FDC}" type="parTrans" cxnId="{71A48578-DF23-4879-8198-1CB80DA25DE4}">
      <dgm:prSet/>
      <dgm:spPr/>
      <dgm:t>
        <a:bodyPr/>
        <a:lstStyle/>
        <a:p>
          <a:endParaRPr lang="en-US"/>
        </a:p>
      </dgm:t>
    </dgm:pt>
    <dgm:pt modelId="{9D78FC04-7504-4BE3-9A40-F7A9EC320C92}" type="sibTrans" cxnId="{71A48578-DF23-4879-8198-1CB80DA25DE4}">
      <dgm:prSet/>
      <dgm:spPr/>
      <dgm:t>
        <a:bodyPr/>
        <a:lstStyle/>
        <a:p>
          <a:endParaRPr lang="en-US"/>
        </a:p>
      </dgm:t>
    </dgm:pt>
    <dgm:pt modelId="{A0A3A63B-8075-49C8-8D15-202AA350EA31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D94481DB-A2A1-4A4B-A2D2-F4A4DEC04513}" type="parTrans" cxnId="{21146AD9-C980-4343-A9F5-B07FF9ECC401}">
      <dgm:prSet/>
      <dgm:spPr/>
      <dgm:t>
        <a:bodyPr/>
        <a:lstStyle/>
        <a:p>
          <a:endParaRPr lang="en-US"/>
        </a:p>
      </dgm:t>
    </dgm:pt>
    <dgm:pt modelId="{053E27E0-D6E2-410A-8C7A-CC4F9E4A104D}" type="sibTrans" cxnId="{21146AD9-C980-4343-A9F5-B07FF9ECC401}">
      <dgm:prSet/>
      <dgm:spPr/>
      <dgm:t>
        <a:bodyPr/>
        <a:lstStyle/>
        <a:p>
          <a:endParaRPr lang="en-US"/>
        </a:p>
      </dgm:t>
    </dgm:pt>
    <dgm:pt modelId="{FC32707E-0660-445C-BA31-F1D58507CA2F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They could choose to invest it back into their clothing business...</a:t>
          </a:r>
          <a:endParaRPr lang="en-US" dirty="0"/>
        </a:p>
      </dgm:t>
    </dgm:pt>
    <dgm:pt modelId="{F09F3EB0-E253-40CC-AB95-5FB7D25D4F6B}" type="parTrans" cxnId="{42D5B40F-4B67-45B3-8166-F6E521DE7D09}">
      <dgm:prSet/>
      <dgm:spPr/>
      <dgm:t>
        <a:bodyPr/>
        <a:lstStyle/>
        <a:p>
          <a:endParaRPr lang="en-US"/>
        </a:p>
      </dgm:t>
    </dgm:pt>
    <dgm:pt modelId="{3F44F5CF-826A-4259-9E4F-EA8F0B36B1A0}" type="sibTrans" cxnId="{42D5B40F-4B67-45B3-8166-F6E521DE7D09}">
      <dgm:prSet/>
      <dgm:spPr/>
      <dgm:t>
        <a:bodyPr/>
        <a:lstStyle/>
        <a:p>
          <a:endParaRPr lang="en-US"/>
        </a:p>
      </dgm:t>
    </dgm:pt>
    <dgm:pt modelId="{9044D9EE-2682-41A1-A793-D5B898771776}">
      <dgm:prSet phldr="0"/>
      <dgm:spPr/>
      <dgm:t>
        <a:bodyPr/>
        <a:lstStyle/>
        <a:p>
          <a:pPr rtl="0"/>
          <a:endParaRPr lang="en-US">
            <a:latin typeface="Calibri Light" panose="020F0302020204030204"/>
          </a:endParaRPr>
        </a:p>
      </dgm:t>
    </dgm:pt>
    <dgm:pt modelId="{4E1EF2F8-BB54-4EDE-91EE-5BF45FBEFC50}" type="parTrans" cxnId="{41BBCC5F-E248-42D7-945D-09DF0DD1480B}">
      <dgm:prSet/>
      <dgm:spPr/>
    </dgm:pt>
    <dgm:pt modelId="{DD45A316-BF4B-48B5-AF0E-74F2B9EF7507}" type="sibTrans" cxnId="{41BBCC5F-E248-42D7-945D-09DF0DD1480B}">
      <dgm:prSet/>
      <dgm:spPr/>
    </dgm:pt>
    <dgm:pt modelId="{9361D5A5-4709-4024-9FC4-75542FB401E2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0E2BD2E5-5EBF-431E-8C8B-760BBF3EE892}" type="parTrans" cxnId="{E93133CE-A1FD-44C1-A4DC-62FB6F0C9B0A}">
      <dgm:prSet/>
      <dgm:spPr/>
    </dgm:pt>
    <dgm:pt modelId="{9E17DE46-D3CE-45B4-BBC2-1DF70F0DA5DD}" type="sibTrans" cxnId="{E93133CE-A1FD-44C1-A4DC-62FB6F0C9B0A}">
      <dgm:prSet/>
      <dgm:spPr/>
    </dgm:pt>
    <dgm:pt modelId="{9864DF8F-0725-4F74-9515-8DC2E612A36E}">
      <dgm:prSet phldr="0"/>
      <dgm:spPr/>
      <dgm:t>
        <a:bodyPr/>
        <a:lstStyle/>
        <a:p>
          <a:pPr rtl="0"/>
          <a:endParaRPr lang="en-US" dirty="0">
            <a:latin typeface="Calibri Light" panose="020F0302020204030204"/>
          </a:endParaRPr>
        </a:p>
      </dgm:t>
    </dgm:pt>
    <dgm:pt modelId="{E41819A8-1001-4CBA-8F11-6D9CC8B8819A}" type="parTrans" cxnId="{F96429FE-C856-46F9-B988-BD60E72C0037}">
      <dgm:prSet/>
      <dgm:spPr/>
    </dgm:pt>
    <dgm:pt modelId="{067A00E0-D941-43AB-9FBF-931D1C94C530}" type="sibTrans" cxnId="{F96429FE-C856-46F9-B988-BD60E72C0037}">
      <dgm:prSet/>
      <dgm:spPr/>
    </dgm:pt>
    <dgm:pt modelId="{13634175-86F8-41FD-8131-2517A582210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OR they might keep it for themselves and get richer</a:t>
          </a:r>
        </a:p>
      </dgm:t>
    </dgm:pt>
    <dgm:pt modelId="{2610A22F-2E1E-4603-AA1B-E4B6D03877AC}" type="parTrans" cxnId="{2ABDD4DE-9603-4F38-92F6-28318D8928C3}">
      <dgm:prSet/>
      <dgm:spPr/>
    </dgm:pt>
    <dgm:pt modelId="{9A023825-FA43-4FAD-812D-262D98DC54FD}" type="sibTrans" cxnId="{2ABDD4DE-9603-4F38-92F6-28318D8928C3}">
      <dgm:prSet/>
      <dgm:spPr/>
    </dgm:pt>
    <dgm:pt modelId="{D25D690D-A0C9-4F42-A72B-FB2C7AE932F7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1D242869-0BE9-49C0-A344-787A3026EFE5}" type="parTrans" cxnId="{95FEDB7F-9B57-4AA1-BEF5-FAE0E273CDE3}">
      <dgm:prSet/>
      <dgm:spPr/>
    </dgm:pt>
    <dgm:pt modelId="{13249572-C643-43BD-B800-A85825BBAF2E}" type="sibTrans" cxnId="{95FEDB7F-9B57-4AA1-BEF5-FAE0E273CDE3}">
      <dgm:prSet/>
      <dgm:spPr/>
    </dgm:pt>
    <dgm:pt modelId="{25CCF89F-5729-4B23-9709-491E2BD55C5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Inequality increases</a:t>
          </a:r>
        </a:p>
      </dgm:t>
    </dgm:pt>
    <dgm:pt modelId="{A23C39DA-7A55-444B-BEDD-57ECA8BE9410}" type="parTrans" cxnId="{65B4F951-474E-4556-9786-07F65AC78905}">
      <dgm:prSet/>
      <dgm:spPr/>
    </dgm:pt>
    <dgm:pt modelId="{46FBE419-B307-4D85-B35F-1B1EBBBED1B5}" type="sibTrans" cxnId="{65B4F951-474E-4556-9786-07F65AC78905}">
      <dgm:prSet/>
      <dgm:spPr/>
    </dgm:pt>
    <dgm:pt modelId="{402D034B-BBD0-4C55-8BDD-75E1B3F1A625}" type="pres">
      <dgm:prSet presAssocID="{7A22694C-262D-48D5-83EC-D94B395BD8EE}" presName="linearFlow" presStyleCnt="0">
        <dgm:presLayoutVars>
          <dgm:dir/>
          <dgm:animLvl val="lvl"/>
          <dgm:resizeHandles val="exact"/>
        </dgm:presLayoutVars>
      </dgm:prSet>
      <dgm:spPr/>
    </dgm:pt>
    <dgm:pt modelId="{6A4A74B1-41F0-44E7-9324-64F26DA08653}" type="pres">
      <dgm:prSet presAssocID="{9864DF8F-0725-4F74-9515-8DC2E612A36E}" presName="composite" presStyleCnt="0"/>
      <dgm:spPr/>
    </dgm:pt>
    <dgm:pt modelId="{FD586F07-2824-4E58-8D3A-E96C5522FB0F}" type="pres">
      <dgm:prSet presAssocID="{9864DF8F-0725-4F74-9515-8DC2E612A36E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267D85F-FDBF-493E-96A0-856F8FA46009}" type="pres">
      <dgm:prSet presAssocID="{9864DF8F-0725-4F74-9515-8DC2E612A36E}" presName="descendantText" presStyleLbl="alignAcc1" presStyleIdx="0" presStyleCnt="5">
        <dgm:presLayoutVars>
          <dgm:bulletEnabled val="1"/>
        </dgm:presLayoutVars>
      </dgm:prSet>
      <dgm:spPr/>
    </dgm:pt>
    <dgm:pt modelId="{1F14AF39-B122-4488-8FFF-26D392483D61}" type="pres">
      <dgm:prSet presAssocID="{067A00E0-D941-43AB-9FBF-931D1C94C530}" presName="sp" presStyleCnt="0"/>
      <dgm:spPr/>
    </dgm:pt>
    <dgm:pt modelId="{F50C0B45-42A0-48E1-8AAE-549D25211C8E}" type="pres">
      <dgm:prSet presAssocID="{9361D5A5-4709-4024-9FC4-75542FB401E2}" presName="composite" presStyleCnt="0"/>
      <dgm:spPr/>
    </dgm:pt>
    <dgm:pt modelId="{F9A19715-FD02-4089-ACD9-793EFC5AC665}" type="pres">
      <dgm:prSet presAssocID="{9361D5A5-4709-4024-9FC4-75542FB401E2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93950740-F8D3-4CD6-9B00-1DBA4D84BE56}" type="pres">
      <dgm:prSet presAssocID="{9361D5A5-4709-4024-9FC4-75542FB401E2}" presName="descendantText" presStyleLbl="alignAcc1" presStyleIdx="1" presStyleCnt="5">
        <dgm:presLayoutVars>
          <dgm:bulletEnabled val="1"/>
        </dgm:presLayoutVars>
      </dgm:prSet>
      <dgm:spPr/>
    </dgm:pt>
    <dgm:pt modelId="{0C7A6EC5-AEBE-4282-8444-B312F316DCAA}" type="pres">
      <dgm:prSet presAssocID="{9E17DE46-D3CE-45B4-BBC2-1DF70F0DA5DD}" presName="sp" presStyleCnt="0"/>
      <dgm:spPr/>
    </dgm:pt>
    <dgm:pt modelId="{9E143F66-202F-45FC-A1A2-C64E3F823F40}" type="pres">
      <dgm:prSet presAssocID="{A0A3A63B-8075-49C8-8D15-202AA350EA31}" presName="composite" presStyleCnt="0"/>
      <dgm:spPr/>
    </dgm:pt>
    <dgm:pt modelId="{130B9712-A097-43B4-BB3A-ED7994A09212}" type="pres">
      <dgm:prSet presAssocID="{A0A3A63B-8075-49C8-8D15-202AA350EA31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158944B7-1E45-4AB2-8A38-2E1C3460D2E1}" type="pres">
      <dgm:prSet presAssocID="{A0A3A63B-8075-49C8-8D15-202AA350EA31}" presName="descendantText" presStyleLbl="alignAcc1" presStyleIdx="2" presStyleCnt="5">
        <dgm:presLayoutVars>
          <dgm:bulletEnabled val="1"/>
        </dgm:presLayoutVars>
      </dgm:prSet>
      <dgm:spPr/>
    </dgm:pt>
    <dgm:pt modelId="{6B04A98B-356A-4081-9B6E-2AF213910A88}" type="pres">
      <dgm:prSet presAssocID="{053E27E0-D6E2-410A-8C7A-CC4F9E4A104D}" presName="sp" presStyleCnt="0"/>
      <dgm:spPr/>
    </dgm:pt>
    <dgm:pt modelId="{C316426D-FD07-466E-ACFF-EFB8D10380E6}" type="pres">
      <dgm:prSet presAssocID="{9044D9EE-2682-41A1-A793-D5B898771776}" presName="composite" presStyleCnt="0"/>
      <dgm:spPr/>
    </dgm:pt>
    <dgm:pt modelId="{432DB6D1-CDDC-49ED-8291-D5B6CCD081C1}" type="pres">
      <dgm:prSet presAssocID="{9044D9EE-2682-41A1-A793-D5B898771776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2FFDB74-D2DB-4182-B26C-27E9B6C6C092}" type="pres">
      <dgm:prSet presAssocID="{9044D9EE-2682-41A1-A793-D5B898771776}" presName="descendantText" presStyleLbl="alignAcc1" presStyleIdx="3" presStyleCnt="5">
        <dgm:presLayoutVars>
          <dgm:bulletEnabled val="1"/>
        </dgm:presLayoutVars>
      </dgm:prSet>
      <dgm:spPr/>
    </dgm:pt>
    <dgm:pt modelId="{2680A34A-6633-40B5-A505-6A352390C608}" type="pres">
      <dgm:prSet presAssocID="{DD45A316-BF4B-48B5-AF0E-74F2B9EF7507}" presName="sp" presStyleCnt="0"/>
      <dgm:spPr/>
    </dgm:pt>
    <dgm:pt modelId="{63F1DC4C-24EE-40B2-95C3-7C309A907885}" type="pres">
      <dgm:prSet presAssocID="{D25D690D-A0C9-4F42-A72B-FB2C7AE932F7}" presName="composite" presStyleCnt="0"/>
      <dgm:spPr/>
    </dgm:pt>
    <dgm:pt modelId="{BA4017C5-3D25-4A76-B7AE-DD951A80738D}" type="pres">
      <dgm:prSet presAssocID="{D25D690D-A0C9-4F42-A72B-FB2C7AE932F7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EED2551A-B495-4D83-A267-B8CD23C86381}" type="pres">
      <dgm:prSet presAssocID="{D25D690D-A0C9-4F42-A72B-FB2C7AE932F7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42D5B40F-4B67-45B3-8166-F6E521DE7D09}" srcId="{A0A3A63B-8075-49C8-8D15-202AA350EA31}" destId="{FC32707E-0660-445C-BA31-F1D58507CA2F}" srcOrd="0" destOrd="0" parTransId="{F09F3EB0-E253-40CC-AB95-5FB7D25D4F6B}" sibTransId="{3F44F5CF-826A-4259-9E4F-EA8F0B36B1A0}"/>
    <dgm:cxn modelId="{1FC34918-0645-4464-9637-E308ED0E4E39}" type="presOf" srcId="{FC32707E-0660-445C-BA31-F1D58507CA2F}" destId="{158944B7-1E45-4AB2-8A38-2E1C3460D2E1}" srcOrd="0" destOrd="0" presId="urn:microsoft.com/office/officeart/2005/8/layout/chevron2"/>
    <dgm:cxn modelId="{A7E4792F-136B-4205-8B32-C25FFEDEC5FC}" type="presOf" srcId="{8634177D-B709-4AD2-ACB6-7E9ADF944BA4}" destId="{93950740-F8D3-4CD6-9B00-1DBA4D84BE56}" srcOrd="0" destOrd="0" presId="urn:microsoft.com/office/officeart/2005/8/layout/chevron2"/>
    <dgm:cxn modelId="{92D1A831-F1B0-49EE-808F-43B5F80FDFE9}" type="presOf" srcId="{13634175-86F8-41FD-8131-2517A5822100}" destId="{22FFDB74-D2DB-4182-B26C-27E9B6C6C092}" srcOrd="0" destOrd="0" presId="urn:microsoft.com/office/officeart/2005/8/layout/chevron2"/>
    <dgm:cxn modelId="{A27F893C-3333-4104-8113-B302A43CB91C}" type="presOf" srcId="{D25D690D-A0C9-4F42-A72B-FB2C7AE932F7}" destId="{BA4017C5-3D25-4A76-B7AE-DD951A80738D}" srcOrd="0" destOrd="0" presId="urn:microsoft.com/office/officeart/2005/8/layout/chevron2"/>
    <dgm:cxn modelId="{41BBCC5F-E248-42D7-945D-09DF0DD1480B}" srcId="{7A22694C-262D-48D5-83EC-D94B395BD8EE}" destId="{9044D9EE-2682-41A1-A793-D5B898771776}" srcOrd="3" destOrd="0" parTransId="{4E1EF2F8-BB54-4EDE-91EE-5BF45FBEFC50}" sibTransId="{DD45A316-BF4B-48B5-AF0E-74F2B9EF7507}"/>
    <dgm:cxn modelId="{1F231D63-6731-4A44-BA86-152006973FFC}" type="presOf" srcId="{25CCF89F-5729-4B23-9709-491E2BD55C56}" destId="{EED2551A-B495-4D83-A267-B8CD23C86381}" srcOrd="0" destOrd="0" presId="urn:microsoft.com/office/officeart/2005/8/layout/chevron2"/>
    <dgm:cxn modelId="{50839B48-4EB2-4863-B57E-3D48FA42638A}" type="presOf" srcId="{9361D5A5-4709-4024-9FC4-75542FB401E2}" destId="{F9A19715-FD02-4089-ACD9-793EFC5AC665}" srcOrd="0" destOrd="0" presId="urn:microsoft.com/office/officeart/2005/8/layout/chevron2"/>
    <dgm:cxn modelId="{65B4F951-474E-4556-9786-07F65AC78905}" srcId="{D25D690D-A0C9-4F42-A72B-FB2C7AE932F7}" destId="{25CCF89F-5729-4B23-9709-491E2BD55C56}" srcOrd="0" destOrd="0" parTransId="{A23C39DA-7A55-444B-BEDD-57ECA8BE9410}" sibTransId="{46FBE419-B307-4D85-B35F-1B1EBBBED1B5}"/>
    <dgm:cxn modelId="{E0C01878-8D47-4BF4-AE3C-8267EBB32B63}" type="presOf" srcId="{A0A3A63B-8075-49C8-8D15-202AA350EA31}" destId="{130B9712-A097-43B4-BB3A-ED7994A09212}" srcOrd="0" destOrd="0" presId="urn:microsoft.com/office/officeart/2005/8/layout/chevron2"/>
    <dgm:cxn modelId="{71A48578-DF23-4879-8198-1CB80DA25DE4}" srcId="{9361D5A5-4709-4024-9FC4-75542FB401E2}" destId="{8634177D-B709-4AD2-ACB6-7E9ADF944BA4}" srcOrd="0" destOrd="0" parTransId="{E3B1E942-F63A-4C6B-8170-F5E1C24C7FDC}" sibTransId="{9D78FC04-7504-4BE3-9A40-F7A9EC320C92}"/>
    <dgm:cxn modelId="{95FEDB7F-9B57-4AA1-BEF5-FAE0E273CDE3}" srcId="{7A22694C-262D-48D5-83EC-D94B395BD8EE}" destId="{D25D690D-A0C9-4F42-A72B-FB2C7AE932F7}" srcOrd="4" destOrd="0" parTransId="{1D242869-0BE9-49C0-A344-787A3026EFE5}" sibTransId="{13249572-C643-43BD-B800-A85825BBAF2E}"/>
    <dgm:cxn modelId="{5B4DD08B-8CB8-4DD9-9B1B-3E672A2CA93F}" type="presOf" srcId="{7A22694C-262D-48D5-83EC-D94B395BD8EE}" destId="{402D034B-BBD0-4C55-8BDD-75E1B3F1A625}" srcOrd="0" destOrd="0" presId="urn:microsoft.com/office/officeart/2005/8/layout/chevron2"/>
    <dgm:cxn modelId="{F737C898-6044-48C9-A502-B074624F66DF}" type="presOf" srcId="{E24F02E8-B277-4A70-9915-7409A1495CBA}" destId="{3267D85F-FDBF-493E-96A0-856F8FA46009}" srcOrd="0" destOrd="0" presId="urn:microsoft.com/office/officeart/2005/8/layout/chevron2"/>
    <dgm:cxn modelId="{49067BC6-64B3-485B-BBE0-F8C62B3D942F}" type="presOf" srcId="{9044D9EE-2682-41A1-A793-D5B898771776}" destId="{432DB6D1-CDDC-49ED-8291-D5B6CCD081C1}" srcOrd="0" destOrd="0" presId="urn:microsoft.com/office/officeart/2005/8/layout/chevron2"/>
    <dgm:cxn modelId="{E93133CE-A1FD-44C1-A4DC-62FB6F0C9B0A}" srcId="{7A22694C-262D-48D5-83EC-D94B395BD8EE}" destId="{9361D5A5-4709-4024-9FC4-75542FB401E2}" srcOrd="1" destOrd="0" parTransId="{0E2BD2E5-5EBF-431E-8C8B-760BBF3EE892}" sibTransId="{9E17DE46-D3CE-45B4-BBC2-1DF70F0DA5DD}"/>
    <dgm:cxn modelId="{834EA5CE-DD2C-45A0-A973-63F2D3E0B9DC}" type="presOf" srcId="{9864DF8F-0725-4F74-9515-8DC2E612A36E}" destId="{FD586F07-2824-4E58-8D3A-E96C5522FB0F}" srcOrd="0" destOrd="0" presId="urn:microsoft.com/office/officeart/2005/8/layout/chevron2"/>
    <dgm:cxn modelId="{21146AD9-C980-4343-A9F5-B07FF9ECC401}" srcId="{7A22694C-262D-48D5-83EC-D94B395BD8EE}" destId="{A0A3A63B-8075-49C8-8D15-202AA350EA31}" srcOrd="2" destOrd="0" parTransId="{D94481DB-A2A1-4A4B-A2D2-F4A4DEC04513}" sibTransId="{053E27E0-D6E2-410A-8C7A-CC4F9E4A104D}"/>
    <dgm:cxn modelId="{2ABDD4DE-9603-4F38-92F6-28318D8928C3}" srcId="{9044D9EE-2682-41A1-A793-D5B898771776}" destId="{13634175-86F8-41FD-8131-2517A5822100}" srcOrd="0" destOrd="0" parTransId="{2610A22F-2E1E-4603-AA1B-E4B6D03877AC}" sibTransId="{9A023825-FA43-4FAD-812D-262D98DC54FD}"/>
    <dgm:cxn modelId="{1F66F4F9-3ADA-4B79-850D-70E1FE58DAC8}" srcId="{9864DF8F-0725-4F74-9515-8DC2E612A36E}" destId="{E24F02E8-B277-4A70-9915-7409A1495CBA}" srcOrd="0" destOrd="0" parTransId="{3D659649-AAAB-418E-898B-4C8D8740C071}" sibTransId="{5B256E92-E3E1-4470-9D97-7D801827B31B}"/>
    <dgm:cxn modelId="{F96429FE-C856-46F9-B988-BD60E72C0037}" srcId="{7A22694C-262D-48D5-83EC-D94B395BD8EE}" destId="{9864DF8F-0725-4F74-9515-8DC2E612A36E}" srcOrd="0" destOrd="0" parTransId="{E41819A8-1001-4CBA-8F11-6D9CC8B8819A}" sibTransId="{067A00E0-D941-43AB-9FBF-931D1C94C530}"/>
    <dgm:cxn modelId="{797EDDAD-7E13-425B-A9BF-25E722E45658}" type="presParOf" srcId="{402D034B-BBD0-4C55-8BDD-75E1B3F1A625}" destId="{6A4A74B1-41F0-44E7-9324-64F26DA08653}" srcOrd="0" destOrd="0" presId="urn:microsoft.com/office/officeart/2005/8/layout/chevron2"/>
    <dgm:cxn modelId="{F01644DE-33B0-42F2-9C60-3B6C56DEE91B}" type="presParOf" srcId="{6A4A74B1-41F0-44E7-9324-64F26DA08653}" destId="{FD586F07-2824-4E58-8D3A-E96C5522FB0F}" srcOrd="0" destOrd="0" presId="urn:microsoft.com/office/officeart/2005/8/layout/chevron2"/>
    <dgm:cxn modelId="{2ABB2AAF-9F32-4585-9D0B-BA224B504E34}" type="presParOf" srcId="{6A4A74B1-41F0-44E7-9324-64F26DA08653}" destId="{3267D85F-FDBF-493E-96A0-856F8FA46009}" srcOrd="1" destOrd="0" presId="urn:microsoft.com/office/officeart/2005/8/layout/chevron2"/>
    <dgm:cxn modelId="{40B96A9D-E007-4390-AE58-C526CD82D666}" type="presParOf" srcId="{402D034B-BBD0-4C55-8BDD-75E1B3F1A625}" destId="{1F14AF39-B122-4488-8FFF-26D392483D61}" srcOrd="1" destOrd="0" presId="urn:microsoft.com/office/officeart/2005/8/layout/chevron2"/>
    <dgm:cxn modelId="{78E7F1BB-CAAA-45E8-821C-DFEE87641FB8}" type="presParOf" srcId="{402D034B-BBD0-4C55-8BDD-75E1B3F1A625}" destId="{F50C0B45-42A0-48E1-8AAE-549D25211C8E}" srcOrd="2" destOrd="0" presId="urn:microsoft.com/office/officeart/2005/8/layout/chevron2"/>
    <dgm:cxn modelId="{DFB9AC18-F536-4819-A5DE-780A45CB6C9D}" type="presParOf" srcId="{F50C0B45-42A0-48E1-8AAE-549D25211C8E}" destId="{F9A19715-FD02-4089-ACD9-793EFC5AC665}" srcOrd="0" destOrd="0" presId="urn:microsoft.com/office/officeart/2005/8/layout/chevron2"/>
    <dgm:cxn modelId="{78DA6801-BFB4-4BE2-BE39-0B3AC6FB987B}" type="presParOf" srcId="{F50C0B45-42A0-48E1-8AAE-549D25211C8E}" destId="{93950740-F8D3-4CD6-9B00-1DBA4D84BE56}" srcOrd="1" destOrd="0" presId="urn:microsoft.com/office/officeart/2005/8/layout/chevron2"/>
    <dgm:cxn modelId="{A6119A80-C437-4230-AEED-E2727D354481}" type="presParOf" srcId="{402D034B-BBD0-4C55-8BDD-75E1B3F1A625}" destId="{0C7A6EC5-AEBE-4282-8444-B312F316DCAA}" srcOrd="3" destOrd="0" presId="urn:microsoft.com/office/officeart/2005/8/layout/chevron2"/>
    <dgm:cxn modelId="{AB1A0038-1D92-44F5-9237-B5147BE021B1}" type="presParOf" srcId="{402D034B-BBD0-4C55-8BDD-75E1B3F1A625}" destId="{9E143F66-202F-45FC-A1A2-C64E3F823F40}" srcOrd="4" destOrd="0" presId="urn:microsoft.com/office/officeart/2005/8/layout/chevron2"/>
    <dgm:cxn modelId="{CC180198-81AD-4BA1-827F-5DBDA11CFF51}" type="presParOf" srcId="{9E143F66-202F-45FC-A1A2-C64E3F823F40}" destId="{130B9712-A097-43B4-BB3A-ED7994A09212}" srcOrd="0" destOrd="0" presId="urn:microsoft.com/office/officeart/2005/8/layout/chevron2"/>
    <dgm:cxn modelId="{A7597D85-19DC-4AF5-98B6-3B7AF05A178A}" type="presParOf" srcId="{9E143F66-202F-45FC-A1A2-C64E3F823F40}" destId="{158944B7-1E45-4AB2-8A38-2E1C3460D2E1}" srcOrd="1" destOrd="0" presId="urn:microsoft.com/office/officeart/2005/8/layout/chevron2"/>
    <dgm:cxn modelId="{13387AAE-0BCB-455B-8025-93A73C5B1C9A}" type="presParOf" srcId="{402D034B-BBD0-4C55-8BDD-75E1B3F1A625}" destId="{6B04A98B-356A-4081-9B6E-2AF213910A88}" srcOrd="5" destOrd="0" presId="urn:microsoft.com/office/officeart/2005/8/layout/chevron2"/>
    <dgm:cxn modelId="{211FF969-D674-49EB-B07F-2D1A32B4EF2A}" type="presParOf" srcId="{402D034B-BBD0-4C55-8BDD-75E1B3F1A625}" destId="{C316426D-FD07-466E-ACFF-EFB8D10380E6}" srcOrd="6" destOrd="0" presId="urn:microsoft.com/office/officeart/2005/8/layout/chevron2"/>
    <dgm:cxn modelId="{496D8362-7226-4FEB-8D71-7DDACFEDFBF6}" type="presParOf" srcId="{C316426D-FD07-466E-ACFF-EFB8D10380E6}" destId="{432DB6D1-CDDC-49ED-8291-D5B6CCD081C1}" srcOrd="0" destOrd="0" presId="urn:microsoft.com/office/officeart/2005/8/layout/chevron2"/>
    <dgm:cxn modelId="{8DF184EB-A810-4957-A83B-452600C2E3A4}" type="presParOf" srcId="{C316426D-FD07-466E-ACFF-EFB8D10380E6}" destId="{22FFDB74-D2DB-4182-B26C-27E9B6C6C092}" srcOrd="1" destOrd="0" presId="urn:microsoft.com/office/officeart/2005/8/layout/chevron2"/>
    <dgm:cxn modelId="{D2B023E5-9666-4B25-864E-1C57EFFD7805}" type="presParOf" srcId="{402D034B-BBD0-4C55-8BDD-75E1B3F1A625}" destId="{2680A34A-6633-40B5-A505-6A352390C608}" srcOrd="7" destOrd="0" presId="urn:microsoft.com/office/officeart/2005/8/layout/chevron2"/>
    <dgm:cxn modelId="{6615DAFC-3BA3-4877-969D-205AA4F375D9}" type="presParOf" srcId="{402D034B-BBD0-4C55-8BDD-75E1B3F1A625}" destId="{63F1DC4C-24EE-40B2-95C3-7C309A907885}" srcOrd="8" destOrd="0" presId="urn:microsoft.com/office/officeart/2005/8/layout/chevron2"/>
    <dgm:cxn modelId="{D8D3BAAA-636D-4B66-A97B-156479D6303D}" type="presParOf" srcId="{63F1DC4C-24EE-40B2-95C3-7C309A907885}" destId="{BA4017C5-3D25-4A76-B7AE-DD951A80738D}" srcOrd="0" destOrd="0" presId="urn:microsoft.com/office/officeart/2005/8/layout/chevron2"/>
    <dgm:cxn modelId="{A983FAD3-D05F-4A1B-8E11-351E3CA3235D}" type="presParOf" srcId="{63F1DC4C-24EE-40B2-95C3-7C309A907885}" destId="{EED2551A-B495-4D83-A267-B8CD23C8638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22694C-262D-48D5-83EC-D94B395BD8E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4F02E8-B277-4A70-9915-7409A1495CBA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Workers are paid fairly and have time for their families</a:t>
          </a:r>
          <a:endParaRPr lang="en-US" dirty="0"/>
        </a:p>
      </dgm:t>
    </dgm:pt>
    <dgm:pt modelId="{3D659649-AAAB-418E-898B-4C8D8740C071}" type="parTrans" cxnId="{1F66F4F9-3ADA-4B79-850D-70E1FE58DAC8}">
      <dgm:prSet/>
      <dgm:spPr/>
      <dgm:t>
        <a:bodyPr/>
        <a:lstStyle/>
        <a:p>
          <a:endParaRPr lang="en-US"/>
        </a:p>
      </dgm:t>
    </dgm:pt>
    <dgm:pt modelId="{5B256E92-E3E1-4470-9D97-7D801827B31B}" type="sibTrans" cxnId="{1F66F4F9-3ADA-4B79-850D-70E1FE58DAC8}">
      <dgm:prSet/>
      <dgm:spPr/>
      <dgm:t>
        <a:bodyPr/>
        <a:lstStyle/>
        <a:p>
          <a:endParaRPr lang="en-US"/>
        </a:p>
      </dgm:t>
    </dgm:pt>
    <dgm:pt modelId="{8634177D-B709-4AD2-ACB6-7E9ADF944BA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But workers are happy to come into work, and the factory remains productive, just without unethical levels of profit</a:t>
          </a:r>
          <a:endParaRPr lang="en-US" dirty="0"/>
        </a:p>
      </dgm:t>
    </dgm:pt>
    <dgm:pt modelId="{E3B1E942-F63A-4C6B-8170-F5E1C24C7FDC}" type="parTrans" cxnId="{71A48578-DF23-4879-8198-1CB80DA25DE4}">
      <dgm:prSet/>
      <dgm:spPr/>
      <dgm:t>
        <a:bodyPr/>
        <a:lstStyle/>
        <a:p>
          <a:endParaRPr lang="en-US"/>
        </a:p>
      </dgm:t>
    </dgm:pt>
    <dgm:pt modelId="{9D78FC04-7504-4BE3-9A40-F7A9EC320C92}" type="sibTrans" cxnId="{71A48578-DF23-4879-8198-1CB80DA25DE4}">
      <dgm:prSet/>
      <dgm:spPr/>
      <dgm:t>
        <a:bodyPr/>
        <a:lstStyle/>
        <a:p>
          <a:endParaRPr lang="en-US"/>
        </a:p>
      </dgm:t>
    </dgm:pt>
    <dgm:pt modelId="{A0A3A63B-8075-49C8-8D15-202AA350EA31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D94481DB-A2A1-4A4B-A2D2-F4A4DEC04513}" type="parTrans" cxnId="{21146AD9-C980-4343-A9F5-B07FF9ECC401}">
      <dgm:prSet/>
      <dgm:spPr/>
      <dgm:t>
        <a:bodyPr/>
        <a:lstStyle/>
        <a:p>
          <a:endParaRPr lang="en-US"/>
        </a:p>
      </dgm:t>
    </dgm:pt>
    <dgm:pt modelId="{053E27E0-D6E2-410A-8C7A-CC4F9E4A104D}" type="sibTrans" cxnId="{21146AD9-C980-4343-A9F5-B07FF9ECC401}">
      <dgm:prSet/>
      <dgm:spPr/>
      <dgm:t>
        <a:bodyPr/>
        <a:lstStyle/>
        <a:p>
          <a:endParaRPr lang="en-US"/>
        </a:p>
      </dgm:t>
    </dgm:pt>
    <dgm:pt modelId="{FC32707E-0660-445C-BA31-F1D58507CA2F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Businesses look at how well the factory is doing and want to do the same</a:t>
          </a:r>
          <a:endParaRPr lang="en-US" dirty="0"/>
        </a:p>
      </dgm:t>
    </dgm:pt>
    <dgm:pt modelId="{F09F3EB0-E253-40CC-AB95-5FB7D25D4F6B}" type="parTrans" cxnId="{42D5B40F-4B67-45B3-8166-F6E521DE7D09}">
      <dgm:prSet/>
      <dgm:spPr/>
      <dgm:t>
        <a:bodyPr/>
        <a:lstStyle/>
        <a:p>
          <a:endParaRPr lang="en-US"/>
        </a:p>
      </dgm:t>
    </dgm:pt>
    <dgm:pt modelId="{3F44F5CF-826A-4259-9E4F-EA8F0B36B1A0}" type="sibTrans" cxnId="{42D5B40F-4B67-45B3-8166-F6E521DE7D09}">
      <dgm:prSet/>
      <dgm:spPr/>
      <dgm:t>
        <a:bodyPr/>
        <a:lstStyle/>
        <a:p>
          <a:endParaRPr lang="en-US"/>
        </a:p>
      </dgm:t>
    </dgm:pt>
    <dgm:pt modelId="{9044D9EE-2682-41A1-A793-D5B898771776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4E1EF2F8-BB54-4EDE-91EE-5BF45FBEFC50}" type="parTrans" cxnId="{41BBCC5F-E248-42D7-945D-09DF0DD1480B}">
      <dgm:prSet/>
      <dgm:spPr/>
    </dgm:pt>
    <dgm:pt modelId="{DD45A316-BF4B-48B5-AF0E-74F2B9EF7507}" type="sibTrans" cxnId="{41BBCC5F-E248-42D7-945D-09DF0DD1480B}">
      <dgm:prSet/>
      <dgm:spPr/>
    </dgm:pt>
    <dgm:pt modelId="{9361D5A5-4709-4024-9FC4-75542FB401E2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Extra profit for shareholders may be lost....</a:t>
          </a:r>
        </a:p>
      </dgm:t>
    </dgm:pt>
    <dgm:pt modelId="{0E2BD2E5-5EBF-431E-8C8B-760BBF3EE892}" type="parTrans" cxnId="{E93133CE-A1FD-44C1-A4DC-62FB6F0C9B0A}">
      <dgm:prSet/>
      <dgm:spPr/>
    </dgm:pt>
    <dgm:pt modelId="{9E17DE46-D3CE-45B4-BBC2-1DF70F0DA5DD}" type="sibTrans" cxnId="{E93133CE-A1FD-44C1-A4DC-62FB6F0C9B0A}">
      <dgm:prSet/>
      <dgm:spPr/>
    </dgm:pt>
    <dgm:pt modelId="{9864DF8F-0725-4F74-9515-8DC2E612A36E}">
      <dgm:prSet phldr="0"/>
      <dgm:spPr/>
      <dgm:t>
        <a:bodyPr/>
        <a:lstStyle/>
        <a:p>
          <a:pPr rtl="0"/>
          <a:endParaRPr lang="en-US" dirty="0">
            <a:latin typeface="Calibri Light" panose="020F0302020204030204"/>
          </a:endParaRPr>
        </a:p>
      </dgm:t>
    </dgm:pt>
    <dgm:pt modelId="{E41819A8-1001-4CBA-8F11-6D9CC8B8819A}" type="parTrans" cxnId="{F96429FE-C856-46F9-B988-BD60E72C0037}">
      <dgm:prSet/>
      <dgm:spPr/>
    </dgm:pt>
    <dgm:pt modelId="{067A00E0-D941-43AB-9FBF-931D1C94C530}" type="sibTrans" cxnId="{F96429FE-C856-46F9-B988-BD60E72C0037}">
      <dgm:prSet/>
      <dgm:spPr/>
    </dgm:pt>
    <dgm:pt modelId="{13634175-86F8-41FD-8131-2517A582210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The government notices and makes rules protecting the rights of workers</a:t>
          </a:r>
        </a:p>
      </dgm:t>
    </dgm:pt>
    <dgm:pt modelId="{2610A22F-2E1E-4603-AA1B-E4B6D03877AC}" type="parTrans" cxnId="{2ABDD4DE-9603-4F38-92F6-28318D8928C3}">
      <dgm:prSet/>
      <dgm:spPr/>
    </dgm:pt>
    <dgm:pt modelId="{9A023825-FA43-4FAD-812D-262D98DC54FD}" type="sibTrans" cxnId="{2ABDD4DE-9603-4F38-92F6-28318D8928C3}">
      <dgm:prSet/>
      <dgm:spPr/>
    </dgm:pt>
    <dgm:pt modelId="{D25D690D-A0C9-4F42-A72B-FB2C7AE932F7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1D242869-0BE9-49C0-A344-787A3026EFE5}" type="parTrans" cxnId="{95FEDB7F-9B57-4AA1-BEF5-FAE0E273CDE3}">
      <dgm:prSet/>
      <dgm:spPr/>
    </dgm:pt>
    <dgm:pt modelId="{13249572-C643-43BD-B800-A85825BBAF2E}" type="sibTrans" cxnId="{95FEDB7F-9B57-4AA1-BEF5-FAE0E273CDE3}">
      <dgm:prSet/>
      <dgm:spPr/>
    </dgm:pt>
    <dgm:pt modelId="{613F21A0-B7BD-47AD-8E6E-B98E7B916A3B}">
      <dgm:prSet phldr="0"/>
      <dgm:spPr/>
      <dgm:t>
        <a:bodyPr/>
        <a:lstStyle/>
        <a:p>
          <a:pPr rtl="0"/>
          <a:endParaRPr lang="en-US" dirty="0">
            <a:latin typeface="Calibri Light" panose="020F0302020204030204"/>
          </a:endParaRPr>
        </a:p>
      </dgm:t>
    </dgm:pt>
    <dgm:pt modelId="{B7A686A5-57B3-456C-A97B-B72D111F0DFD}" type="parTrans" cxnId="{A3D57509-0CFD-4EE8-BC23-1F1B7C311896}">
      <dgm:prSet/>
      <dgm:spPr/>
    </dgm:pt>
    <dgm:pt modelId="{3033EAF3-7D8F-4359-AD10-EE8347DB4F0A}" type="sibTrans" cxnId="{A3D57509-0CFD-4EE8-BC23-1F1B7C311896}">
      <dgm:prSet/>
      <dgm:spPr/>
    </dgm:pt>
    <dgm:pt modelId="{4ADE3596-F456-49E0-B595-C1779A00E89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</a:t>
          </a:r>
        </a:p>
      </dgm:t>
    </dgm:pt>
    <dgm:pt modelId="{2A8639C2-6DA2-4C30-ADD2-23AD3AFCC152}" type="parTrans" cxnId="{CAD9A742-CDA1-4C77-A050-9141211266C1}">
      <dgm:prSet/>
      <dgm:spPr/>
    </dgm:pt>
    <dgm:pt modelId="{C6910DFD-89E4-4680-B5A9-E6ECAE4AF153}" type="sibTrans" cxnId="{CAD9A742-CDA1-4C77-A050-9141211266C1}">
      <dgm:prSet/>
      <dgm:spPr/>
    </dgm:pt>
    <dgm:pt modelId="{3B27A740-75EB-4E96-A51C-1CC4895930A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Governments around the world do the same </a:t>
          </a:r>
        </a:p>
      </dgm:t>
    </dgm:pt>
    <dgm:pt modelId="{94550C60-2497-4459-935B-4E4EE80B7E4C}" type="parTrans" cxnId="{F1DBFAB5-4C9D-4BFC-84FB-08D13BC3F88A}">
      <dgm:prSet/>
      <dgm:spPr/>
    </dgm:pt>
    <dgm:pt modelId="{B0FAF3AD-709E-42B1-9FC7-D82F2AE77397}" type="sibTrans" cxnId="{F1DBFAB5-4C9D-4BFC-84FB-08D13BC3F88A}">
      <dgm:prSet/>
      <dgm:spPr/>
    </dgm:pt>
    <dgm:pt modelId="{437FC2F0-660A-41FD-974E-3CE9E66607C1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</a:t>
          </a:r>
        </a:p>
      </dgm:t>
    </dgm:pt>
    <dgm:pt modelId="{7D957C55-437E-4896-BFAD-C33DDEEFD608}" type="parTrans" cxnId="{D282BBFC-0C74-4265-8C83-DBA2F41D5859}">
      <dgm:prSet/>
      <dgm:spPr/>
    </dgm:pt>
    <dgm:pt modelId="{72DAB391-3B14-474E-BF8B-47ED5870C231}" type="sibTrans" cxnId="{D282BBFC-0C74-4265-8C83-DBA2F41D5859}">
      <dgm:prSet/>
      <dgm:spPr/>
    </dgm:pt>
    <dgm:pt modelId="{03C9DBBB-117F-4525-B8EC-BBED0E718B2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The price of the clothes may go up, but everyone's wages have gone up, so they have more money to spend</a:t>
          </a:r>
        </a:p>
      </dgm:t>
    </dgm:pt>
    <dgm:pt modelId="{B8BE5AC6-9E4C-42F6-85FE-AE39329F49ED}" type="parTrans" cxnId="{A94D81CF-675F-46F9-A316-73D26D3F4A06}">
      <dgm:prSet/>
      <dgm:spPr/>
    </dgm:pt>
    <dgm:pt modelId="{61B8C3FC-6F5C-45C4-BAA2-61B45FCE1297}" type="sibTrans" cxnId="{A94D81CF-675F-46F9-A316-73D26D3F4A06}">
      <dgm:prSet/>
      <dgm:spPr/>
    </dgm:pt>
    <dgm:pt modelId="{402D034B-BBD0-4C55-8BDD-75E1B3F1A625}" type="pres">
      <dgm:prSet presAssocID="{7A22694C-262D-48D5-83EC-D94B395BD8EE}" presName="linearFlow" presStyleCnt="0">
        <dgm:presLayoutVars>
          <dgm:dir/>
          <dgm:animLvl val="lvl"/>
          <dgm:resizeHandles val="exact"/>
        </dgm:presLayoutVars>
      </dgm:prSet>
      <dgm:spPr/>
    </dgm:pt>
    <dgm:pt modelId="{6A4A74B1-41F0-44E7-9324-64F26DA08653}" type="pres">
      <dgm:prSet presAssocID="{9864DF8F-0725-4F74-9515-8DC2E612A36E}" presName="composite" presStyleCnt="0"/>
      <dgm:spPr/>
    </dgm:pt>
    <dgm:pt modelId="{FD586F07-2824-4E58-8D3A-E96C5522FB0F}" type="pres">
      <dgm:prSet presAssocID="{9864DF8F-0725-4F74-9515-8DC2E612A36E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3267D85F-FDBF-493E-96A0-856F8FA46009}" type="pres">
      <dgm:prSet presAssocID="{9864DF8F-0725-4F74-9515-8DC2E612A36E}" presName="descendantText" presStyleLbl="alignAcc1" presStyleIdx="0" presStyleCnt="7">
        <dgm:presLayoutVars>
          <dgm:bulletEnabled val="1"/>
        </dgm:presLayoutVars>
      </dgm:prSet>
      <dgm:spPr/>
    </dgm:pt>
    <dgm:pt modelId="{1F14AF39-B122-4488-8FFF-26D392483D61}" type="pres">
      <dgm:prSet presAssocID="{067A00E0-D941-43AB-9FBF-931D1C94C530}" presName="sp" presStyleCnt="0"/>
      <dgm:spPr/>
    </dgm:pt>
    <dgm:pt modelId="{0683D8AF-EE3F-4DF3-BD5D-677816FBDD13}" type="pres">
      <dgm:prSet presAssocID="{4ADE3596-F456-49E0-B595-C1779A00E896}" presName="composite" presStyleCnt="0"/>
      <dgm:spPr/>
    </dgm:pt>
    <dgm:pt modelId="{4A5C8DFB-E7AA-4C4B-9E87-0698045713EB}" type="pres">
      <dgm:prSet presAssocID="{4ADE3596-F456-49E0-B595-C1779A00E896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6E336EFB-64D6-4AF0-AF52-7C804109FF08}" type="pres">
      <dgm:prSet presAssocID="{4ADE3596-F456-49E0-B595-C1779A00E896}" presName="descendantText" presStyleLbl="alignAcc1" presStyleIdx="1" presStyleCnt="7">
        <dgm:presLayoutVars>
          <dgm:bulletEnabled val="1"/>
        </dgm:presLayoutVars>
      </dgm:prSet>
      <dgm:spPr/>
    </dgm:pt>
    <dgm:pt modelId="{8844598A-4F97-43C9-A578-E9773870ED80}" type="pres">
      <dgm:prSet presAssocID="{C6910DFD-89E4-4680-B5A9-E6ECAE4AF153}" presName="sp" presStyleCnt="0"/>
      <dgm:spPr/>
    </dgm:pt>
    <dgm:pt modelId="{8D728C94-0C34-443A-89B8-F4F196622E69}" type="pres">
      <dgm:prSet presAssocID="{613F21A0-B7BD-47AD-8E6E-B98E7B916A3B}" presName="composite" presStyleCnt="0"/>
      <dgm:spPr/>
    </dgm:pt>
    <dgm:pt modelId="{51326730-DE4D-40DE-8565-D04F925FF22D}" type="pres">
      <dgm:prSet presAssocID="{613F21A0-B7BD-47AD-8E6E-B98E7B916A3B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5C508443-D963-45ED-B3E4-8EF3EEC85D2B}" type="pres">
      <dgm:prSet presAssocID="{613F21A0-B7BD-47AD-8E6E-B98E7B916A3B}" presName="descendantText" presStyleLbl="alignAcc1" presStyleIdx="2" presStyleCnt="7">
        <dgm:presLayoutVars>
          <dgm:bulletEnabled val="1"/>
        </dgm:presLayoutVars>
      </dgm:prSet>
      <dgm:spPr/>
    </dgm:pt>
    <dgm:pt modelId="{0AC4A9FF-49F9-4F8E-8410-25FA88D85442}" type="pres">
      <dgm:prSet presAssocID="{3033EAF3-7D8F-4359-AD10-EE8347DB4F0A}" presName="sp" presStyleCnt="0"/>
      <dgm:spPr/>
    </dgm:pt>
    <dgm:pt modelId="{9E143F66-202F-45FC-A1A2-C64E3F823F40}" type="pres">
      <dgm:prSet presAssocID="{A0A3A63B-8075-49C8-8D15-202AA350EA31}" presName="composite" presStyleCnt="0"/>
      <dgm:spPr/>
    </dgm:pt>
    <dgm:pt modelId="{130B9712-A097-43B4-BB3A-ED7994A09212}" type="pres">
      <dgm:prSet presAssocID="{A0A3A63B-8075-49C8-8D15-202AA350EA31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158944B7-1E45-4AB2-8A38-2E1C3460D2E1}" type="pres">
      <dgm:prSet presAssocID="{A0A3A63B-8075-49C8-8D15-202AA350EA31}" presName="descendantText" presStyleLbl="alignAcc1" presStyleIdx="3" presStyleCnt="7">
        <dgm:presLayoutVars>
          <dgm:bulletEnabled val="1"/>
        </dgm:presLayoutVars>
      </dgm:prSet>
      <dgm:spPr/>
    </dgm:pt>
    <dgm:pt modelId="{6B04A98B-356A-4081-9B6E-2AF213910A88}" type="pres">
      <dgm:prSet presAssocID="{053E27E0-D6E2-410A-8C7A-CC4F9E4A104D}" presName="sp" presStyleCnt="0"/>
      <dgm:spPr/>
    </dgm:pt>
    <dgm:pt modelId="{2829044A-51A7-40BC-BEA8-65780AAD82B3}" type="pres">
      <dgm:prSet presAssocID="{9044D9EE-2682-41A1-A793-D5B898771776}" presName="composite" presStyleCnt="0"/>
      <dgm:spPr/>
    </dgm:pt>
    <dgm:pt modelId="{64D672F3-EE3A-45DB-A910-EE85949D3088}" type="pres">
      <dgm:prSet presAssocID="{9044D9EE-2682-41A1-A793-D5B898771776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7B26A502-CB22-4979-8237-214CF0054A85}" type="pres">
      <dgm:prSet presAssocID="{9044D9EE-2682-41A1-A793-D5B898771776}" presName="descendantText" presStyleLbl="alignAcc1" presStyleIdx="4" presStyleCnt="7">
        <dgm:presLayoutVars>
          <dgm:bulletEnabled val="1"/>
        </dgm:presLayoutVars>
      </dgm:prSet>
      <dgm:spPr/>
    </dgm:pt>
    <dgm:pt modelId="{39FB4271-203F-4FE4-A2CD-AEF5885EDFBF}" type="pres">
      <dgm:prSet presAssocID="{DD45A316-BF4B-48B5-AF0E-74F2B9EF7507}" presName="sp" presStyleCnt="0"/>
      <dgm:spPr/>
    </dgm:pt>
    <dgm:pt modelId="{45D82A9D-07B6-4EE4-8B08-E1A21400E2EA}" type="pres">
      <dgm:prSet presAssocID="{D25D690D-A0C9-4F42-A72B-FB2C7AE932F7}" presName="composite" presStyleCnt="0"/>
      <dgm:spPr/>
    </dgm:pt>
    <dgm:pt modelId="{01307709-072E-4ECF-BB6E-16330E5C9F72}" type="pres">
      <dgm:prSet presAssocID="{D25D690D-A0C9-4F42-A72B-FB2C7AE932F7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30130295-028E-41E3-86DD-9E72221D16A2}" type="pres">
      <dgm:prSet presAssocID="{D25D690D-A0C9-4F42-A72B-FB2C7AE932F7}" presName="descendantText" presStyleLbl="alignAcc1" presStyleIdx="5" presStyleCnt="7">
        <dgm:presLayoutVars>
          <dgm:bulletEnabled val="1"/>
        </dgm:presLayoutVars>
      </dgm:prSet>
      <dgm:spPr/>
    </dgm:pt>
    <dgm:pt modelId="{2BDF7CA8-504E-40D3-8042-F45E9040BC7A}" type="pres">
      <dgm:prSet presAssocID="{13249572-C643-43BD-B800-A85825BBAF2E}" presName="sp" presStyleCnt="0"/>
      <dgm:spPr/>
    </dgm:pt>
    <dgm:pt modelId="{A09D00C6-99C2-4FF0-8733-AC101FD4A9B8}" type="pres">
      <dgm:prSet presAssocID="{437FC2F0-660A-41FD-974E-3CE9E66607C1}" presName="composite" presStyleCnt="0"/>
      <dgm:spPr/>
    </dgm:pt>
    <dgm:pt modelId="{70BBE2D4-014C-47D8-AF61-823902B3C261}" type="pres">
      <dgm:prSet presAssocID="{437FC2F0-660A-41FD-974E-3CE9E66607C1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AC1CA715-2D41-4EE2-BA3C-5A717E8E2869}" type="pres">
      <dgm:prSet presAssocID="{437FC2F0-660A-41FD-974E-3CE9E66607C1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A3D57509-0CFD-4EE8-BC23-1F1B7C311896}" srcId="{7A22694C-262D-48D5-83EC-D94B395BD8EE}" destId="{613F21A0-B7BD-47AD-8E6E-B98E7B916A3B}" srcOrd="2" destOrd="0" parTransId="{B7A686A5-57B3-456C-A97B-B72D111F0DFD}" sibTransId="{3033EAF3-7D8F-4359-AD10-EE8347DB4F0A}"/>
    <dgm:cxn modelId="{4611860D-82BC-40C0-8526-54E810E43085}" type="presOf" srcId="{613F21A0-B7BD-47AD-8E6E-B98E7B916A3B}" destId="{51326730-DE4D-40DE-8565-D04F925FF22D}" srcOrd="0" destOrd="0" presId="urn:microsoft.com/office/officeart/2005/8/layout/chevron2"/>
    <dgm:cxn modelId="{42D5B40F-4B67-45B3-8166-F6E521DE7D09}" srcId="{A0A3A63B-8075-49C8-8D15-202AA350EA31}" destId="{FC32707E-0660-445C-BA31-F1D58507CA2F}" srcOrd="0" destOrd="0" parTransId="{F09F3EB0-E253-40CC-AB95-5FB7D25D4F6B}" sibTransId="{3F44F5CF-826A-4259-9E4F-EA8F0B36B1A0}"/>
    <dgm:cxn modelId="{E5F9DB2B-29A5-4E74-930C-DB640E9DF111}" type="presOf" srcId="{03C9DBBB-117F-4525-B8EC-BBED0E718B28}" destId="{AC1CA715-2D41-4EE2-BA3C-5A717E8E2869}" srcOrd="0" destOrd="0" presId="urn:microsoft.com/office/officeart/2005/8/layout/chevron2"/>
    <dgm:cxn modelId="{41BBCC5F-E248-42D7-945D-09DF0DD1480B}" srcId="{7A22694C-262D-48D5-83EC-D94B395BD8EE}" destId="{9044D9EE-2682-41A1-A793-D5B898771776}" srcOrd="4" destOrd="0" parTransId="{4E1EF2F8-BB54-4EDE-91EE-5BF45FBEFC50}" sibTransId="{DD45A316-BF4B-48B5-AF0E-74F2B9EF7507}"/>
    <dgm:cxn modelId="{CAD9A742-CDA1-4C77-A050-9141211266C1}" srcId="{7A22694C-262D-48D5-83EC-D94B395BD8EE}" destId="{4ADE3596-F456-49E0-B595-C1779A00E896}" srcOrd="1" destOrd="0" parTransId="{2A8639C2-6DA2-4C30-ADD2-23AD3AFCC152}" sibTransId="{C6910DFD-89E4-4680-B5A9-E6ECAE4AF153}"/>
    <dgm:cxn modelId="{9514154B-2D09-4FD5-B13D-5A1500E5B07D}" type="presOf" srcId="{9361D5A5-4709-4024-9FC4-75542FB401E2}" destId="{6E336EFB-64D6-4AF0-AF52-7C804109FF08}" srcOrd="0" destOrd="0" presId="urn:microsoft.com/office/officeart/2005/8/layout/chevron2"/>
    <dgm:cxn modelId="{7C4A1552-F98A-4171-A1C1-AA1E9490D34C}" type="presOf" srcId="{9044D9EE-2682-41A1-A793-D5B898771776}" destId="{64D672F3-EE3A-45DB-A910-EE85949D3088}" srcOrd="0" destOrd="0" presId="urn:microsoft.com/office/officeart/2005/8/layout/chevron2"/>
    <dgm:cxn modelId="{EB354072-CCCC-40BA-91A8-E7A241F4D7EB}" type="presOf" srcId="{A0A3A63B-8075-49C8-8D15-202AA350EA31}" destId="{130B9712-A097-43B4-BB3A-ED7994A09212}" srcOrd="0" destOrd="0" presId="urn:microsoft.com/office/officeart/2005/8/layout/chevron2"/>
    <dgm:cxn modelId="{71A48578-DF23-4879-8198-1CB80DA25DE4}" srcId="{613F21A0-B7BD-47AD-8E6E-B98E7B916A3B}" destId="{8634177D-B709-4AD2-ACB6-7E9ADF944BA4}" srcOrd="0" destOrd="0" parTransId="{E3B1E942-F63A-4C6B-8170-F5E1C24C7FDC}" sibTransId="{9D78FC04-7504-4BE3-9A40-F7A9EC320C92}"/>
    <dgm:cxn modelId="{95FEDB7F-9B57-4AA1-BEF5-FAE0E273CDE3}" srcId="{7A22694C-262D-48D5-83EC-D94B395BD8EE}" destId="{D25D690D-A0C9-4F42-A72B-FB2C7AE932F7}" srcOrd="5" destOrd="0" parTransId="{1D242869-0BE9-49C0-A344-787A3026EFE5}" sibTransId="{13249572-C643-43BD-B800-A85825BBAF2E}"/>
    <dgm:cxn modelId="{CA573F81-12DE-48DC-9928-A85C3079A3A1}" type="presOf" srcId="{437FC2F0-660A-41FD-974E-3CE9E66607C1}" destId="{70BBE2D4-014C-47D8-AF61-823902B3C261}" srcOrd="0" destOrd="0" presId="urn:microsoft.com/office/officeart/2005/8/layout/chevron2"/>
    <dgm:cxn modelId="{5B4DD08B-8CB8-4DD9-9B1B-3E672A2CA93F}" type="presOf" srcId="{7A22694C-262D-48D5-83EC-D94B395BD8EE}" destId="{402D034B-BBD0-4C55-8BDD-75E1B3F1A625}" srcOrd="0" destOrd="0" presId="urn:microsoft.com/office/officeart/2005/8/layout/chevron2"/>
    <dgm:cxn modelId="{64EB5D99-339E-41ED-A57A-33FD193AB9BB}" type="presOf" srcId="{D25D690D-A0C9-4F42-A72B-FB2C7AE932F7}" destId="{01307709-072E-4ECF-BB6E-16330E5C9F72}" srcOrd="0" destOrd="0" presId="urn:microsoft.com/office/officeart/2005/8/layout/chevron2"/>
    <dgm:cxn modelId="{F1DBFAB5-4C9D-4BFC-84FB-08D13BC3F88A}" srcId="{D25D690D-A0C9-4F42-A72B-FB2C7AE932F7}" destId="{3B27A740-75EB-4E96-A51C-1CC4895930A9}" srcOrd="0" destOrd="0" parTransId="{94550C60-2497-4459-935B-4E4EE80B7E4C}" sibTransId="{B0FAF3AD-709E-42B1-9FC7-D82F2AE77397}"/>
    <dgm:cxn modelId="{913B30B9-4386-453E-A101-762A034EC143}" type="presOf" srcId="{E24F02E8-B277-4A70-9915-7409A1495CBA}" destId="{3267D85F-FDBF-493E-96A0-856F8FA46009}" srcOrd="0" destOrd="0" presId="urn:microsoft.com/office/officeart/2005/8/layout/chevron2"/>
    <dgm:cxn modelId="{0D36A8BA-A0FC-465E-8BD9-4447FD4A4660}" type="presOf" srcId="{4ADE3596-F456-49E0-B595-C1779A00E896}" destId="{4A5C8DFB-E7AA-4C4B-9E87-0698045713EB}" srcOrd="0" destOrd="0" presId="urn:microsoft.com/office/officeart/2005/8/layout/chevron2"/>
    <dgm:cxn modelId="{2E7C13C3-8E95-49D7-9194-19F428D44015}" type="presOf" srcId="{3B27A740-75EB-4E96-A51C-1CC4895930A9}" destId="{30130295-028E-41E3-86DD-9E72221D16A2}" srcOrd="0" destOrd="0" presId="urn:microsoft.com/office/officeart/2005/8/layout/chevron2"/>
    <dgm:cxn modelId="{E93133CE-A1FD-44C1-A4DC-62FB6F0C9B0A}" srcId="{4ADE3596-F456-49E0-B595-C1779A00E896}" destId="{9361D5A5-4709-4024-9FC4-75542FB401E2}" srcOrd="0" destOrd="0" parTransId="{0E2BD2E5-5EBF-431E-8C8B-760BBF3EE892}" sibTransId="{9E17DE46-D3CE-45B4-BBC2-1DF70F0DA5DD}"/>
    <dgm:cxn modelId="{A94D81CF-675F-46F9-A316-73D26D3F4A06}" srcId="{437FC2F0-660A-41FD-974E-3CE9E66607C1}" destId="{03C9DBBB-117F-4525-B8EC-BBED0E718B28}" srcOrd="0" destOrd="0" parTransId="{B8BE5AC6-9E4C-42F6-85FE-AE39329F49ED}" sibTransId="{61B8C3FC-6F5C-45C4-BAA2-61B45FCE1297}"/>
    <dgm:cxn modelId="{D5D491D3-1220-433B-B458-28F96030AFCC}" type="presOf" srcId="{8634177D-B709-4AD2-ACB6-7E9ADF944BA4}" destId="{5C508443-D963-45ED-B3E4-8EF3EEC85D2B}" srcOrd="0" destOrd="0" presId="urn:microsoft.com/office/officeart/2005/8/layout/chevron2"/>
    <dgm:cxn modelId="{21146AD9-C980-4343-A9F5-B07FF9ECC401}" srcId="{7A22694C-262D-48D5-83EC-D94B395BD8EE}" destId="{A0A3A63B-8075-49C8-8D15-202AA350EA31}" srcOrd="3" destOrd="0" parTransId="{D94481DB-A2A1-4A4B-A2D2-F4A4DEC04513}" sibTransId="{053E27E0-D6E2-410A-8C7A-CC4F9E4A104D}"/>
    <dgm:cxn modelId="{2ABDD4DE-9603-4F38-92F6-28318D8928C3}" srcId="{9044D9EE-2682-41A1-A793-D5B898771776}" destId="{13634175-86F8-41FD-8131-2517A5822100}" srcOrd="0" destOrd="0" parTransId="{2610A22F-2E1E-4603-AA1B-E4B6D03877AC}" sibTransId="{9A023825-FA43-4FAD-812D-262D98DC54FD}"/>
    <dgm:cxn modelId="{74F2FDF2-F164-407B-BAF1-BF44480C902C}" type="presOf" srcId="{FC32707E-0660-445C-BA31-F1D58507CA2F}" destId="{158944B7-1E45-4AB2-8A38-2E1C3460D2E1}" srcOrd="0" destOrd="0" presId="urn:microsoft.com/office/officeart/2005/8/layout/chevron2"/>
    <dgm:cxn modelId="{0E7B93F3-45EB-4549-9141-BD940E5F15C4}" type="presOf" srcId="{13634175-86F8-41FD-8131-2517A5822100}" destId="{7B26A502-CB22-4979-8237-214CF0054A85}" srcOrd="0" destOrd="0" presId="urn:microsoft.com/office/officeart/2005/8/layout/chevron2"/>
    <dgm:cxn modelId="{1F66F4F9-3ADA-4B79-850D-70E1FE58DAC8}" srcId="{9864DF8F-0725-4F74-9515-8DC2E612A36E}" destId="{E24F02E8-B277-4A70-9915-7409A1495CBA}" srcOrd="0" destOrd="0" parTransId="{3D659649-AAAB-418E-898B-4C8D8740C071}" sibTransId="{5B256E92-E3E1-4470-9D97-7D801827B31B}"/>
    <dgm:cxn modelId="{D282BBFC-0C74-4265-8C83-DBA2F41D5859}" srcId="{7A22694C-262D-48D5-83EC-D94B395BD8EE}" destId="{437FC2F0-660A-41FD-974E-3CE9E66607C1}" srcOrd="6" destOrd="0" parTransId="{7D957C55-437E-4896-BFAD-C33DDEEFD608}" sibTransId="{72DAB391-3B14-474E-BF8B-47ED5870C231}"/>
    <dgm:cxn modelId="{F96429FE-C856-46F9-B988-BD60E72C0037}" srcId="{7A22694C-262D-48D5-83EC-D94B395BD8EE}" destId="{9864DF8F-0725-4F74-9515-8DC2E612A36E}" srcOrd="0" destOrd="0" parTransId="{E41819A8-1001-4CBA-8F11-6D9CC8B8819A}" sibTransId="{067A00E0-D941-43AB-9FBF-931D1C94C530}"/>
    <dgm:cxn modelId="{7483ACFE-82B8-4BE8-864F-67942A98BE0C}" type="presOf" srcId="{9864DF8F-0725-4F74-9515-8DC2E612A36E}" destId="{FD586F07-2824-4E58-8D3A-E96C5522FB0F}" srcOrd="0" destOrd="0" presId="urn:microsoft.com/office/officeart/2005/8/layout/chevron2"/>
    <dgm:cxn modelId="{A5B30781-D6E1-4FB7-9F92-FCEA8D12A1D4}" type="presParOf" srcId="{402D034B-BBD0-4C55-8BDD-75E1B3F1A625}" destId="{6A4A74B1-41F0-44E7-9324-64F26DA08653}" srcOrd="0" destOrd="0" presId="urn:microsoft.com/office/officeart/2005/8/layout/chevron2"/>
    <dgm:cxn modelId="{747411C3-2225-47B2-BA5D-D26F4A230261}" type="presParOf" srcId="{6A4A74B1-41F0-44E7-9324-64F26DA08653}" destId="{FD586F07-2824-4E58-8D3A-E96C5522FB0F}" srcOrd="0" destOrd="0" presId="urn:microsoft.com/office/officeart/2005/8/layout/chevron2"/>
    <dgm:cxn modelId="{A35C3C56-CF59-48C0-A70C-0235E9CB05B4}" type="presParOf" srcId="{6A4A74B1-41F0-44E7-9324-64F26DA08653}" destId="{3267D85F-FDBF-493E-96A0-856F8FA46009}" srcOrd="1" destOrd="0" presId="urn:microsoft.com/office/officeart/2005/8/layout/chevron2"/>
    <dgm:cxn modelId="{34029F18-F8D3-4DFC-93CF-ADCDA9D11613}" type="presParOf" srcId="{402D034B-BBD0-4C55-8BDD-75E1B3F1A625}" destId="{1F14AF39-B122-4488-8FFF-26D392483D61}" srcOrd="1" destOrd="0" presId="urn:microsoft.com/office/officeart/2005/8/layout/chevron2"/>
    <dgm:cxn modelId="{5FC7D89E-564D-432B-BED4-EEE5D31D4E8D}" type="presParOf" srcId="{402D034B-BBD0-4C55-8BDD-75E1B3F1A625}" destId="{0683D8AF-EE3F-4DF3-BD5D-677816FBDD13}" srcOrd="2" destOrd="0" presId="urn:microsoft.com/office/officeart/2005/8/layout/chevron2"/>
    <dgm:cxn modelId="{289C3267-F80C-44A7-A6D9-CAC4CAFFF13B}" type="presParOf" srcId="{0683D8AF-EE3F-4DF3-BD5D-677816FBDD13}" destId="{4A5C8DFB-E7AA-4C4B-9E87-0698045713EB}" srcOrd="0" destOrd="0" presId="urn:microsoft.com/office/officeart/2005/8/layout/chevron2"/>
    <dgm:cxn modelId="{F11BFE92-17BE-427F-9133-C09BE187269B}" type="presParOf" srcId="{0683D8AF-EE3F-4DF3-BD5D-677816FBDD13}" destId="{6E336EFB-64D6-4AF0-AF52-7C804109FF08}" srcOrd="1" destOrd="0" presId="urn:microsoft.com/office/officeart/2005/8/layout/chevron2"/>
    <dgm:cxn modelId="{2720DF5D-AD45-4FD6-86CA-32E4B8B5822D}" type="presParOf" srcId="{402D034B-BBD0-4C55-8BDD-75E1B3F1A625}" destId="{8844598A-4F97-43C9-A578-E9773870ED80}" srcOrd="3" destOrd="0" presId="urn:microsoft.com/office/officeart/2005/8/layout/chevron2"/>
    <dgm:cxn modelId="{98C2EC7D-AC89-4AB5-ABE4-B4AE3046A82E}" type="presParOf" srcId="{402D034B-BBD0-4C55-8BDD-75E1B3F1A625}" destId="{8D728C94-0C34-443A-89B8-F4F196622E69}" srcOrd="4" destOrd="0" presId="urn:microsoft.com/office/officeart/2005/8/layout/chevron2"/>
    <dgm:cxn modelId="{7784A2DD-EC4C-48F1-BF96-128E33239B95}" type="presParOf" srcId="{8D728C94-0C34-443A-89B8-F4F196622E69}" destId="{51326730-DE4D-40DE-8565-D04F925FF22D}" srcOrd="0" destOrd="0" presId="urn:microsoft.com/office/officeart/2005/8/layout/chevron2"/>
    <dgm:cxn modelId="{7F91A128-CA55-422C-82C4-4CF814C91B9D}" type="presParOf" srcId="{8D728C94-0C34-443A-89B8-F4F196622E69}" destId="{5C508443-D963-45ED-B3E4-8EF3EEC85D2B}" srcOrd="1" destOrd="0" presId="urn:microsoft.com/office/officeart/2005/8/layout/chevron2"/>
    <dgm:cxn modelId="{6E776506-33D7-4BE1-958C-5515DA96CDFB}" type="presParOf" srcId="{402D034B-BBD0-4C55-8BDD-75E1B3F1A625}" destId="{0AC4A9FF-49F9-4F8E-8410-25FA88D85442}" srcOrd="5" destOrd="0" presId="urn:microsoft.com/office/officeart/2005/8/layout/chevron2"/>
    <dgm:cxn modelId="{04B6D2BB-1CED-4F20-910C-105FEF008B5D}" type="presParOf" srcId="{402D034B-BBD0-4C55-8BDD-75E1B3F1A625}" destId="{9E143F66-202F-45FC-A1A2-C64E3F823F40}" srcOrd="6" destOrd="0" presId="urn:microsoft.com/office/officeart/2005/8/layout/chevron2"/>
    <dgm:cxn modelId="{3474BED5-243C-4011-82D5-4FB08CC4EC7F}" type="presParOf" srcId="{9E143F66-202F-45FC-A1A2-C64E3F823F40}" destId="{130B9712-A097-43B4-BB3A-ED7994A09212}" srcOrd="0" destOrd="0" presId="urn:microsoft.com/office/officeart/2005/8/layout/chevron2"/>
    <dgm:cxn modelId="{3B90E7EA-4AA5-4A29-B5B5-70A77AF3A95B}" type="presParOf" srcId="{9E143F66-202F-45FC-A1A2-C64E3F823F40}" destId="{158944B7-1E45-4AB2-8A38-2E1C3460D2E1}" srcOrd="1" destOrd="0" presId="urn:microsoft.com/office/officeart/2005/8/layout/chevron2"/>
    <dgm:cxn modelId="{5ED78087-53DF-4330-96CA-73D88C8C0664}" type="presParOf" srcId="{402D034B-BBD0-4C55-8BDD-75E1B3F1A625}" destId="{6B04A98B-356A-4081-9B6E-2AF213910A88}" srcOrd="7" destOrd="0" presId="urn:microsoft.com/office/officeart/2005/8/layout/chevron2"/>
    <dgm:cxn modelId="{1FDD3BFA-A5EE-4191-B74E-71FF007CA2FB}" type="presParOf" srcId="{402D034B-BBD0-4C55-8BDD-75E1B3F1A625}" destId="{2829044A-51A7-40BC-BEA8-65780AAD82B3}" srcOrd="8" destOrd="0" presId="urn:microsoft.com/office/officeart/2005/8/layout/chevron2"/>
    <dgm:cxn modelId="{03C45FA0-57BC-4468-8B69-0F926AA40ABD}" type="presParOf" srcId="{2829044A-51A7-40BC-BEA8-65780AAD82B3}" destId="{64D672F3-EE3A-45DB-A910-EE85949D3088}" srcOrd="0" destOrd="0" presId="urn:microsoft.com/office/officeart/2005/8/layout/chevron2"/>
    <dgm:cxn modelId="{DF62CC03-5F1C-4139-9AF9-75E1897BCCFD}" type="presParOf" srcId="{2829044A-51A7-40BC-BEA8-65780AAD82B3}" destId="{7B26A502-CB22-4979-8237-214CF0054A85}" srcOrd="1" destOrd="0" presId="urn:microsoft.com/office/officeart/2005/8/layout/chevron2"/>
    <dgm:cxn modelId="{1162ACF3-7614-417A-A5A9-B7B935344D25}" type="presParOf" srcId="{402D034B-BBD0-4C55-8BDD-75E1B3F1A625}" destId="{39FB4271-203F-4FE4-A2CD-AEF5885EDFBF}" srcOrd="9" destOrd="0" presId="urn:microsoft.com/office/officeart/2005/8/layout/chevron2"/>
    <dgm:cxn modelId="{E513E21A-6304-4E1C-A921-9BE44152D098}" type="presParOf" srcId="{402D034B-BBD0-4C55-8BDD-75E1B3F1A625}" destId="{45D82A9D-07B6-4EE4-8B08-E1A21400E2EA}" srcOrd="10" destOrd="0" presId="urn:microsoft.com/office/officeart/2005/8/layout/chevron2"/>
    <dgm:cxn modelId="{826CE951-9E0A-45F0-937F-F0E41DD55DFD}" type="presParOf" srcId="{45D82A9D-07B6-4EE4-8B08-E1A21400E2EA}" destId="{01307709-072E-4ECF-BB6E-16330E5C9F72}" srcOrd="0" destOrd="0" presId="urn:microsoft.com/office/officeart/2005/8/layout/chevron2"/>
    <dgm:cxn modelId="{32EE79A8-5A33-4295-8C56-6C3CC8588CAE}" type="presParOf" srcId="{45D82A9D-07B6-4EE4-8B08-E1A21400E2EA}" destId="{30130295-028E-41E3-86DD-9E72221D16A2}" srcOrd="1" destOrd="0" presId="urn:microsoft.com/office/officeart/2005/8/layout/chevron2"/>
    <dgm:cxn modelId="{B40BAE7D-A827-462E-B428-27C4659266B9}" type="presParOf" srcId="{402D034B-BBD0-4C55-8BDD-75E1B3F1A625}" destId="{2BDF7CA8-504E-40D3-8042-F45E9040BC7A}" srcOrd="11" destOrd="0" presId="urn:microsoft.com/office/officeart/2005/8/layout/chevron2"/>
    <dgm:cxn modelId="{BCEEDC76-8968-4297-B61B-FB15998DFAC6}" type="presParOf" srcId="{402D034B-BBD0-4C55-8BDD-75E1B3F1A625}" destId="{A09D00C6-99C2-4FF0-8733-AC101FD4A9B8}" srcOrd="12" destOrd="0" presId="urn:microsoft.com/office/officeart/2005/8/layout/chevron2"/>
    <dgm:cxn modelId="{8050D76C-1B51-41B2-889E-ABC1C024235D}" type="presParOf" srcId="{A09D00C6-99C2-4FF0-8733-AC101FD4A9B8}" destId="{70BBE2D4-014C-47D8-AF61-823902B3C261}" srcOrd="0" destOrd="0" presId="urn:microsoft.com/office/officeart/2005/8/layout/chevron2"/>
    <dgm:cxn modelId="{4665B545-9EEA-4AAB-AD05-F5EA2A5FC539}" type="presParOf" srcId="{A09D00C6-99C2-4FF0-8733-AC101FD4A9B8}" destId="{AC1CA715-2D41-4EE2-BA3C-5A717E8E28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22694C-262D-48D5-83EC-D94B395BD8E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4F02E8-B277-4A70-9915-7409A1495CBA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The factory is making less profit than other factories</a:t>
          </a:r>
          <a:endParaRPr lang="en-US" dirty="0"/>
        </a:p>
      </dgm:t>
    </dgm:pt>
    <dgm:pt modelId="{3D659649-AAAB-418E-898B-4C8D8740C071}" type="parTrans" cxnId="{1F66F4F9-3ADA-4B79-850D-70E1FE58DAC8}">
      <dgm:prSet/>
      <dgm:spPr/>
      <dgm:t>
        <a:bodyPr/>
        <a:lstStyle/>
        <a:p>
          <a:endParaRPr lang="en-US"/>
        </a:p>
      </dgm:t>
    </dgm:pt>
    <dgm:pt modelId="{5B256E92-E3E1-4470-9D97-7D801827B31B}" type="sibTrans" cxnId="{1F66F4F9-3ADA-4B79-850D-70E1FE58DAC8}">
      <dgm:prSet/>
      <dgm:spPr/>
      <dgm:t>
        <a:bodyPr/>
        <a:lstStyle/>
        <a:p>
          <a:endParaRPr lang="en-US"/>
        </a:p>
      </dgm:t>
    </dgm:pt>
    <dgm:pt modelId="{8634177D-B709-4AD2-ACB6-7E9ADF944BA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The factory is shut down because cheaper clothes can be made elsewhere</a:t>
          </a:r>
          <a:endParaRPr lang="en-US" dirty="0"/>
        </a:p>
      </dgm:t>
    </dgm:pt>
    <dgm:pt modelId="{E3B1E942-F63A-4C6B-8170-F5E1C24C7FDC}" type="parTrans" cxnId="{71A48578-DF23-4879-8198-1CB80DA25DE4}">
      <dgm:prSet/>
      <dgm:spPr/>
      <dgm:t>
        <a:bodyPr/>
        <a:lstStyle/>
        <a:p>
          <a:endParaRPr lang="en-US"/>
        </a:p>
      </dgm:t>
    </dgm:pt>
    <dgm:pt modelId="{9D78FC04-7504-4BE3-9A40-F7A9EC320C92}" type="sibTrans" cxnId="{71A48578-DF23-4879-8198-1CB80DA25DE4}">
      <dgm:prSet/>
      <dgm:spPr/>
      <dgm:t>
        <a:bodyPr/>
        <a:lstStyle/>
        <a:p>
          <a:endParaRPr lang="en-US"/>
        </a:p>
      </dgm:t>
    </dgm:pt>
    <dgm:pt modelId="{A0A3A63B-8075-49C8-8D15-202AA350EA31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 </a:t>
          </a:r>
          <a:endParaRPr lang="en-US" dirty="0"/>
        </a:p>
      </dgm:t>
    </dgm:pt>
    <dgm:pt modelId="{D94481DB-A2A1-4A4B-A2D2-F4A4DEC04513}" type="parTrans" cxnId="{21146AD9-C980-4343-A9F5-B07FF9ECC401}">
      <dgm:prSet/>
      <dgm:spPr/>
      <dgm:t>
        <a:bodyPr/>
        <a:lstStyle/>
        <a:p>
          <a:endParaRPr lang="en-US"/>
        </a:p>
      </dgm:t>
    </dgm:pt>
    <dgm:pt modelId="{053E27E0-D6E2-410A-8C7A-CC4F9E4A104D}" type="sibTrans" cxnId="{21146AD9-C980-4343-A9F5-B07FF9ECC401}">
      <dgm:prSet/>
      <dgm:spPr/>
      <dgm:t>
        <a:bodyPr/>
        <a:lstStyle/>
        <a:p>
          <a:endParaRPr lang="en-US"/>
        </a:p>
      </dgm:t>
    </dgm:pt>
    <dgm:pt modelId="{9361D5A5-4709-4024-9FC4-75542FB401E2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0E2BD2E5-5EBF-431E-8C8B-760BBF3EE892}" type="parTrans" cxnId="{E93133CE-A1FD-44C1-A4DC-62FB6F0C9B0A}">
      <dgm:prSet/>
      <dgm:spPr/>
    </dgm:pt>
    <dgm:pt modelId="{9E17DE46-D3CE-45B4-BBC2-1DF70F0DA5DD}" type="sibTrans" cxnId="{E93133CE-A1FD-44C1-A4DC-62FB6F0C9B0A}">
      <dgm:prSet/>
      <dgm:spPr/>
    </dgm:pt>
    <dgm:pt modelId="{9864DF8F-0725-4F74-9515-8DC2E612A36E}">
      <dgm:prSet phldr="0"/>
      <dgm:spPr/>
      <dgm:t>
        <a:bodyPr/>
        <a:lstStyle/>
        <a:p>
          <a:pPr rtl="0"/>
          <a:endParaRPr lang="en-US" dirty="0">
            <a:latin typeface="Calibri Light" panose="020F0302020204030204"/>
          </a:endParaRPr>
        </a:p>
      </dgm:t>
    </dgm:pt>
    <dgm:pt modelId="{E41819A8-1001-4CBA-8F11-6D9CC8B8819A}" type="parTrans" cxnId="{F96429FE-C856-46F9-B988-BD60E72C0037}">
      <dgm:prSet/>
      <dgm:spPr/>
    </dgm:pt>
    <dgm:pt modelId="{067A00E0-D941-43AB-9FBF-931D1C94C530}" type="sibTrans" cxnId="{F96429FE-C856-46F9-B988-BD60E72C0037}">
      <dgm:prSet/>
      <dgm:spPr/>
    </dgm:pt>
    <dgm:pt modelId="{25CCF89F-5729-4B23-9709-491E2BD55C5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Workers are now without jobs</a:t>
          </a:r>
        </a:p>
      </dgm:t>
    </dgm:pt>
    <dgm:pt modelId="{A23C39DA-7A55-444B-BEDD-57ECA8BE9410}" type="parTrans" cxnId="{65B4F951-474E-4556-9786-07F65AC78905}">
      <dgm:prSet/>
      <dgm:spPr/>
    </dgm:pt>
    <dgm:pt modelId="{46FBE419-B307-4D85-B35F-1B1EBBBED1B5}" type="sibTrans" cxnId="{65B4F951-474E-4556-9786-07F65AC78905}">
      <dgm:prSet/>
      <dgm:spPr/>
    </dgm:pt>
    <dgm:pt modelId="{402D034B-BBD0-4C55-8BDD-75E1B3F1A625}" type="pres">
      <dgm:prSet presAssocID="{7A22694C-262D-48D5-83EC-D94B395BD8EE}" presName="linearFlow" presStyleCnt="0">
        <dgm:presLayoutVars>
          <dgm:dir/>
          <dgm:animLvl val="lvl"/>
          <dgm:resizeHandles val="exact"/>
        </dgm:presLayoutVars>
      </dgm:prSet>
      <dgm:spPr/>
    </dgm:pt>
    <dgm:pt modelId="{6A4A74B1-41F0-44E7-9324-64F26DA08653}" type="pres">
      <dgm:prSet presAssocID="{9864DF8F-0725-4F74-9515-8DC2E612A36E}" presName="composite" presStyleCnt="0"/>
      <dgm:spPr/>
    </dgm:pt>
    <dgm:pt modelId="{FD586F07-2824-4E58-8D3A-E96C5522FB0F}" type="pres">
      <dgm:prSet presAssocID="{9864DF8F-0725-4F74-9515-8DC2E612A36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267D85F-FDBF-493E-96A0-856F8FA46009}" type="pres">
      <dgm:prSet presAssocID="{9864DF8F-0725-4F74-9515-8DC2E612A36E}" presName="descendantText" presStyleLbl="alignAcc1" presStyleIdx="0" presStyleCnt="3">
        <dgm:presLayoutVars>
          <dgm:bulletEnabled val="1"/>
        </dgm:presLayoutVars>
      </dgm:prSet>
      <dgm:spPr/>
    </dgm:pt>
    <dgm:pt modelId="{1F14AF39-B122-4488-8FFF-26D392483D61}" type="pres">
      <dgm:prSet presAssocID="{067A00E0-D941-43AB-9FBF-931D1C94C530}" presName="sp" presStyleCnt="0"/>
      <dgm:spPr/>
    </dgm:pt>
    <dgm:pt modelId="{F50C0B45-42A0-48E1-8AAE-549D25211C8E}" type="pres">
      <dgm:prSet presAssocID="{9361D5A5-4709-4024-9FC4-75542FB401E2}" presName="composite" presStyleCnt="0"/>
      <dgm:spPr/>
    </dgm:pt>
    <dgm:pt modelId="{F9A19715-FD02-4089-ACD9-793EFC5AC665}" type="pres">
      <dgm:prSet presAssocID="{9361D5A5-4709-4024-9FC4-75542FB401E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3950740-F8D3-4CD6-9B00-1DBA4D84BE56}" type="pres">
      <dgm:prSet presAssocID="{9361D5A5-4709-4024-9FC4-75542FB401E2}" presName="descendantText" presStyleLbl="alignAcc1" presStyleIdx="1" presStyleCnt="3">
        <dgm:presLayoutVars>
          <dgm:bulletEnabled val="1"/>
        </dgm:presLayoutVars>
      </dgm:prSet>
      <dgm:spPr/>
    </dgm:pt>
    <dgm:pt modelId="{0C7A6EC5-AEBE-4282-8444-B312F316DCAA}" type="pres">
      <dgm:prSet presAssocID="{9E17DE46-D3CE-45B4-BBC2-1DF70F0DA5DD}" presName="sp" presStyleCnt="0"/>
      <dgm:spPr/>
    </dgm:pt>
    <dgm:pt modelId="{9E143F66-202F-45FC-A1A2-C64E3F823F40}" type="pres">
      <dgm:prSet presAssocID="{A0A3A63B-8075-49C8-8D15-202AA350EA31}" presName="composite" presStyleCnt="0"/>
      <dgm:spPr/>
    </dgm:pt>
    <dgm:pt modelId="{130B9712-A097-43B4-BB3A-ED7994A09212}" type="pres">
      <dgm:prSet presAssocID="{A0A3A63B-8075-49C8-8D15-202AA350EA3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58944B7-1E45-4AB2-8A38-2E1C3460D2E1}" type="pres">
      <dgm:prSet presAssocID="{A0A3A63B-8075-49C8-8D15-202AA350EA3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1EBC53C-B27E-40F8-9C37-F5850CACF4E3}" type="presOf" srcId="{9361D5A5-4709-4024-9FC4-75542FB401E2}" destId="{F9A19715-FD02-4089-ACD9-793EFC5AC665}" srcOrd="0" destOrd="0" presId="urn:microsoft.com/office/officeart/2005/8/layout/chevron2"/>
    <dgm:cxn modelId="{65B4F951-474E-4556-9786-07F65AC78905}" srcId="{A0A3A63B-8075-49C8-8D15-202AA350EA31}" destId="{25CCF89F-5729-4B23-9709-491E2BD55C56}" srcOrd="0" destOrd="0" parTransId="{A23C39DA-7A55-444B-BEDD-57ECA8BE9410}" sibTransId="{46FBE419-B307-4D85-B35F-1B1EBBBED1B5}"/>
    <dgm:cxn modelId="{DD27E273-760D-4545-A442-E34E40BDF4C5}" type="presOf" srcId="{25CCF89F-5729-4B23-9709-491E2BD55C56}" destId="{158944B7-1E45-4AB2-8A38-2E1C3460D2E1}" srcOrd="0" destOrd="0" presId="urn:microsoft.com/office/officeart/2005/8/layout/chevron2"/>
    <dgm:cxn modelId="{71A48578-DF23-4879-8198-1CB80DA25DE4}" srcId="{9361D5A5-4709-4024-9FC4-75542FB401E2}" destId="{8634177D-B709-4AD2-ACB6-7E9ADF944BA4}" srcOrd="0" destOrd="0" parTransId="{E3B1E942-F63A-4C6B-8170-F5E1C24C7FDC}" sibTransId="{9D78FC04-7504-4BE3-9A40-F7A9EC320C92}"/>
    <dgm:cxn modelId="{1BFA0859-0AE8-45ED-BFD3-2814235DBF54}" type="presOf" srcId="{E24F02E8-B277-4A70-9915-7409A1495CBA}" destId="{3267D85F-FDBF-493E-96A0-856F8FA46009}" srcOrd="0" destOrd="0" presId="urn:microsoft.com/office/officeart/2005/8/layout/chevron2"/>
    <dgm:cxn modelId="{EBFA0782-873A-4651-BE79-7891F9D36E3D}" type="presOf" srcId="{A0A3A63B-8075-49C8-8D15-202AA350EA31}" destId="{130B9712-A097-43B4-BB3A-ED7994A09212}" srcOrd="0" destOrd="0" presId="urn:microsoft.com/office/officeart/2005/8/layout/chevron2"/>
    <dgm:cxn modelId="{5B4DD08B-8CB8-4DD9-9B1B-3E672A2CA93F}" type="presOf" srcId="{7A22694C-262D-48D5-83EC-D94B395BD8EE}" destId="{402D034B-BBD0-4C55-8BDD-75E1B3F1A625}" srcOrd="0" destOrd="0" presId="urn:microsoft.com/office/officeart/2005/8/layout/chevron2"/>
    <dgm:cxn modelId="{E93133CE-A1FD-44C1-A4DC-62FB6F0C9B0A}" srcId="{7A22694C-262D-48D5-83EC-D94B395BD8EE}" destId="{9361D5A5-4709-4024-9FC4-75542FB401E2}" srcOrd="1" destOrd="0" parTransId="{0E2BD2E5-5EBF-431E-8C8B-760BBF3EE892}" sibTransId="{9E17DE46-D3CE-45B4-BBC2-1DF70F0DA5DD}"/>
    <dgm:cxn modelId="{21146AD9-C980-4343-A9F5-B07FF9ECC401}" srcId="{7A22694C-262D-48D5-83EC-D94B395BD8EE}" destId="{A0A3A63B-8075-49C8-8D15-202AA350EA31}" srcOrd="2" destOrd="0" parTransId="{D94481DB-A2A1-4A4B-A2D2-F4A4DEC04513}" sibTransId="{053E27E0-D6E2-410A-8C7A-CC4F9E4A104D}"/>
    <dgm:cxn modelId="{94AD70E1-27C5-4ACE-9CE2-84616D2623C6}" type="presOf" srcId="{8634177D-B709-4AD2-ACB6-7E9ADF944BA4}" destId="{93950740-F8D3-4CD6-9B00-1DBA4D84BE56}" srcOrd="0" destOrd="0" presId="urn:microsoft.com/office/officeart/2005/8/layout/chevron2"/>
    <dgm:cxn modelId="{B57E02F9-944D-4EFA-BF7A-DDBC583995B9}" type="presOf" srcId="{9864DF8F-0725-4F74-9515-8DC2E612A36E}" destId="{FD586F07-2824-4E58-8D3A-E96C5522FB0F}" srcOrd="0" destOrd="0" presId="urn:microsoft.com/office/officeart/2005/8/layout/chevron2"/>
    <dgm:cxn modelId="{1F66F4F9-3ADA-4B79-850D-70E1FE58DAC8}" srcId="{9864DF8F-0725-4F74-9515-8DC2E612A36E}" destId="{E24F02E8-B277-4A70-9915-7409A1495CBA}" srcOrd="0" destOrd="0" parTransId="{3D659649-AAAB-418E-898B-4C8D8740C071}" sibTransId="{5B256E92-E3E1-4470-9D97-7D801827B31B}"/>
    <dgm:cxn modelId="{F96429FE-C856-46F9-B988-BD60E72C0037}" srcId="{7A22694C-262D-48D5-83EC-D94B395BD8EE}" destId="{9864DF8F-0725-4F74-9515-8DC2E612A36E}" srcOrd="0" destOrd="0" parTransId="{E41819A8-1001-4CBA-8F11-6D9CC8B8819A}" sibTransId="{067A00E0-D941-43AB-9FBF-931D1C94C530}"/>
    <dgm:cxn modelId="{587C9CC5-F1BD-4597-8478-B7E9EEB0C496}" type="presParOf" srcId="{402D034B-BBD0-4C55-8BDD-75E1B3F1A625}" destId="{6A4A74B1-41F0-44E7-9324-64F26DA08653}" srcOrd="0" destOrd="0" presId="urn:microsoft.com/office/officeart/2005/8/layout/chevron2"/>
    <dgm:cxn modelId="{8290AAD0-1367-487E-8093-63EC401F006F}" type="presParOf" srcId="{6A4A74B1-41F0-44E7-9324-64F26DA08653}" destId="{FD586F07-2824-4E58-8D3A-E96C5522FB0F}" srcOrd="0" destOrd="0" presId="urn:microsoft.com/office/officeart/2005/8/layout/chevron2"/>
    <dgm:cxn modelId="{B7BEB5F5-E42B-4DC8-AFAB-2AAA53C737AA}" type="presParOf" srcId="{6A4A74B1-41F0-44E7-9324-64F26DA08653}" destId="{3267D85F-FDBF-493E-96A0-856F8FA46009}" srcOrd="1" destOrd="0" presId="urn:microsoft.com/office/officeart/2005/8/layout/chevron2"/>
    <dgm:cxn modelId="{6D74F666-6F3A-4A9B-8ECF-B2B5B4B5E683}" type="presParOf" srcId="{402D034B-BBD0-4C55-8BDD-75E1B3F1A625}" destId="{1F14AF39-B122-4488-8FFF-26D392483D61}" srcOrd="1" destOrd="0" presId="urn:microsoft.com/office/officeart/2005/8/layout/chevron2"/>
    <dgm:cxn modelId="{3650E51A-8F2E-4FC7-B656-0A44392A6BD6}" type="presParOf" srcId="{402D034B-BBD0-4C55-8BDD-75E1B3F1A625}" destId="{F50C0B45-42A0-48E1-8AAE-549D25211C8E}" srcOrd="2" destOrd="0" presId="urn:microsoft.com/office/officeart/2005/8/layout/chevron2"/>
    <dgm:cxn modelId="{9AB40048-9CC1-4CA4-B023-1A34ABDFFC79}" type="presParOf" srcId="{F50C0B45-42A0-48E1-8AAE-549D25211C8E}" destId="{F9A19715-FD02-4089-ACD9-793EFC5AC665}" srcOrd="0" destOrd="0" presId="urn:microsoft.com/office/officeart/2005/8/layout/chevron2"/>
    <dgm:cxn modelId="{D419CE42-A7CD-46DD-815B-E44AF6608345}" type="presParOf" srcId="{F50C0B45-42A0-48E1-8AAE-549D25211C8E}" destId="{93950740-F8D3-4CD6-9B00-1DBA4D84BE56}" srcOrd="1" destOrd="0" presId="urn:microsoft.com/office/officeart/2005/8/layout/chevron2"/>
    <dgm:cxn modelId="{5F903B13-A2E3-4732-9D85-4838F1F2391E}" type="presParOf" srcId="{402D034B-BBD0-4C55-8BDD-75E1B3F1A625}" destId="{0C7A6EC5-AEBE-4282-8444-B312F316DCAA}" srcOrd="3" destOrd="0" presId="urn:microsoft.com/office/officeart/2005/8/layout/chevron2"/>
    <dgm:cxn modelId="{CC99C0FA-2927-498B-B165-753DF107F24E}" type="presParOf" srcId="{402D034B-BBD0-4C55-8BDD-75E1B3F1A625}" destId="{9E143F66-202F-45FC-A1A2-C64E3F823F40}" srcOrd="4" destOrd="0" presId="urn:microsoft.com/office/officeart/2005/8/layout/chevron2"/>
    <dgm:cxn modelId="{EE4C2B03-1F0C-4EEA-B369-6369DA56CFB2}" type="presParOf" srcId="{9E143F66-202F-45FC-A1A2-C64E3F823F40}" destId="{130B9712-A097-43B4-BB3A-ED7994A09212}" srcOrd="0" destOrd="0" presId="urn:microsoft.com/office/officeart/2005/8/layout/chevron2"/>
    <dgm:cxn modelId="{0DFE0679-A2A6-4B08-87E7-0F01011103B7}" type="presParOf" srcId="{9E143F66-202F-45FC-A1A2-C64E3F823F40}" destId="{158944B7-1E45-4AB2-8A38-2E1C3460D2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E6A49-CA3C-4EF0-A7F9-9E4CC082444C}">
      <dsp:nvSpPr>
        <dsp:cNvPr id="0" name=""/>
        <dsp:cNvSpPr/>
      </dsp:nvSpPr>
      <dsp:spPr>
        <a:xfrm>
          <a:off x="0" y="670"/>
          <a:ext cx="6254724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8D77E-7F28-421F-9E06-AD42EF2877CE}">
      <dsp:nvSpPr>
        <dsp:cNvPr id="0" name=""/>
        <dsp:cNvSpPr/>
      </dsp:nvSpPr>
      <dsp:spPr>
        <a:xfrm>
          <a:off x="474614" y="353689"/>
          <a:ext cx="862935" cy="862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F2102-75C6-4FB5-9BF6-2719E5A413C8}">
      <dsp:nvSpPr>
        <dsp:cNvPr id="0" name=""/>
        <dsp:cNvSpPr/>
      </dsp:nvSpPr>
      <dsp:spPr>
        <a:xfrm>
          <a:off x="1812164" y="670"/>
          <a:ext cx="4442559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Calibri Light" panose="020F0302020204030204"/>
            </a:rPr>
            <a:t>What is fast fashion?</a:t>
          </a:r>
          <a:endParaRPr lang="en-US" sz="2500" kern="1200"/>
        </a:p>
      </dsp:txBody>
      <dsp:txXfrm>
        <a:off x="1812164" y="670"/>
        <a:ext cx="4442559" cy="1568973"/>
      </dsp:txXfrm>
    </dsp:sp>
    <dsp:sp modelId="{2091C606-7E42-4CEA-8A4E-59DEACB41A3D}">
      <dsp:nvSpPr>
        <dsp:cNvPr id="0" name=""/>
        <dsp:cNvSpPr/>
      </dsp:nvSpPr>
      <dsp:spPr>
        <a:xfrm>
          <a:off x="0" y="1961888"/>
          <a:ext cx="6254724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3C573-E723-4400-A65C-80AB6A0A8AD0}">
      <dsp:nvSpPr>
        <dsp:cNvPr id="0" name=""/>
        <dsp:cNvSpPr/>
      </dsp:nvSpPr>
      <dsp:spPr>
        <a:xfrm>
          <a:off x="474614" y="2314907"/>
          <a:ext cx="862935" cy="862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307AF-D4B4-4AE1-A6B6-29D1EA08EB13}">
      <dsp:nvSpPr>
        <dsp:cNvPr id="0" name=""/>
        <dsp:cNvSpPr/>
      </dsp:nvSpPr>
      <dsp:spPr>
        <a:xfrm>
          <a:off x="1812164" y="1961888"/>
          <a:ext cx="4442559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Calibri Light" panose="020F0302020204030204"/>
            </a:rPr>
            <a:t>What was the Rana Plaza building collapse?</a:t>
          </a:r>
          <a:endParaRPr lang="en-US" sz="2500" kern="1200"/>
        </a:p>
      </dsp:txBody>
      <dsp:txXfrm>
        <a:off x="1812164" y="1961888"/>
        <a:ext cx="4442559" cy="1568973"/>
      </dsp:txXfrm>
    </dsp:sp>
    <dsp:sp modelId="{A56820D3-CEFE-4527-92F8-F3C2FC73548E}">
      <dsp:nvSpPr>
        <dsp:cNvPr id="0" name=""/>
        <dsp:cNvSpPr/>
      </dsp:nvSpPr>
      <dsp:spPr>
        <a:xfrm>
          <a:off x="0" y="3923105"/>
          <a:ext cx="6254724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6F622-4DC7-4E01-BADF-0A5F81767080}">
      <dsp:nvSpPr>
        <dsp:cNvPr id="0" name=""/>
        <dsp:cNvSpPr/>
      </dsp:nvSpPr>
      <dsp:spPr>
        <a:xfrm>
          <a:off x="474614" y="4276124"/>
          <a:ext cx="862935" cy="862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5FB69-45AC-45BD-AC1B-809C6F9E29B4}">
      <dsp:nvSpPr>
        <dsp:cNvPr id="0" name=""/>
        <dsp:cNvSpPr/>
      </dsp:nvSpPr>
      <dsp:spPr>
        <a:xfrm>
          <a:off x="1812164" y="3923105"/>
          <a:ext cx="4442559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Calibri Light" panose="020F0302020204030204"/>
            </a:rPr>
            <a:t>Can purchasing goods ever be ethical?</a:t>
          </a:r>
          <a:endParaRPr lang="en-US" sz="2500" kern="1200"/>
        </a:p>
      </dsp:txBody>
      <dsp:txXfrm>
        <a:off x="1812164" y="3923105"/>
        <a:ext cx="4442559" cy="1568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B0F51-015B-408C-8072-FD4D717C80A7}">
      <dsp:nvSpPr>
        <dsp:cNvPr id="0" name=""/>
        <dsp:cNvSpPr/>
      </dsp:nvSpPr>
      <dsp:spPr>
        <a:xfrm>
          <a:off x="3150" y="258481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Charity Shops</a:t>
          </a:r>
        </a:p>
      </dsp:txBody>
      <dsp:txXfrm>
        <a:off x="3150" y="258481"/>
        <a:ext cx="2499400" cy="1499640"/>
      </dsp:txXfrm>
    </dsp:sp>
    <dsp:sp modelId="{22194E61-B9AC-40BE-A2EC-C2B8C4746750}">
      <dsp:nvSpPr>
        <dsp:cNvPr id="0" name=""/>
        <dsp:cNvSpPr/>
      </dsp:nvSpPr>
      <dsp:spPr>
        <a:xfrm>
          <a:off x="2752491" y="258481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Older siblings</a:t>
          </a:r>
        </a:p>
      </dsp:txBody>
      <dsp:txXfrm>
        <a:off x="2752491" y="258481"/>
        <a:ext cx="2499400" cy="1499640"/>
      </dsp:txXfrm>
    </dsp:sp>
    <dsp:sp modelId="{D9143A25-5DF1-4CBB-8E87-5D3A5847939A}">
      <dsp:nvSpPr>
        <dsp:cNvPr id="0" name=""/>
        <dsp:cNvSpPr/>
      </dsp:nvSpPr>
      <dsp:spPr>
        <a:xfrm>
          <a:off x="5501832" y="258481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Parents</a:t>
          </a:r>
        </a:p>
      </dsp:txBody>
      <dsp:txXfrm>
        <a:off x="5501832" y="258481"/>
        <a:ext cx="2499400" cy="1499640"/>
      </dsp:txXfrm>
    </dsp:sp>
    <dsp:sp modelId="{EA5D2C2E-4EA8-44E0-96E7-F29FC5065E3D}">
      <dsp:nvSpPr>
        <dsp:cNvPr id="0" name=""/>
        <dsp:cNvSpPr/>
      </dsp:nvSpPr>
      <dsp:spPr>
        <a:xfrm>
          <a:off x="8251173" y="258481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Fast fashion stores</a:t>
          </a:r>
        </a:p>
      </dsp:txBody>
      <dsp:txXfrm>
        <a:off x="8251173" y="258481"/>
        <a:ext cx="2499400" cy="1499640"/>
      </dsp:txXfrm>
    </dsp:sp>
    <dsp:sp modelId="{8EAAD26A-8584-460B-B0D7-4E6896BFE97A}">
      <dsp:nvSpPr>
        <dsp:cNvPr id="0" name=""/>
        <dsp:cNvSpPr/>
      </dsp:nvSpPr>
      <dsp:spPr>
        <a:xfrm>
          <a:off x="3150" y="2008062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Online</a:t>
          </a:r>
        </a:p>
      </dsp:txBody>
      <dsp:txXfrm>
        <a:off x="3150" y="2008062"/>
        <a:ext cx="2499400" cy="1499640"/>
      </dsp:txXfrm>
    </dsp:sp>
    <dsp:sp modelId="{38E0807D-AA96-43CC-B2C8-63B189EB8035}">
      <dsp:nvSpPr>
        <dsp:cNvPr id="0" name=""/>
        <dsp:cNvSpPr/>
      </dsp:nvSpPr>
      <dsp:spPr>
        <a:xfrm>
          <a:off x="2752491" y="2008062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Hand-made</a:t>
          </a:r>
        </a:p>
      </dsp:txBody>
      <dsp:txXfrm>
        <a:off x="2752491" y="2008062"/>
        <a:ext cx="2499400" cy="1499640"/>
      </dsp:txXfrm>
    </dsp:sp>
    <dsp:sp modelId="{68DF21F9-17E0-4F01-9448-9D99D6ECBFD0}">
      <dsp:nvSpPr>
        <dsp:cNvPr id="0" name=""/>
        <dsp:cNvSpPr/>
      </dsp:nvSpPr>
      <dsp:spPr>
        <a:xfrm>
          <a:off x="5501832" y="2008062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Sustainable clothes stores</a:t>
          </a:r>
        </a:p>
      </dsp:txBody>
      <dsp:txXfrm>
        <a:off x="5501832" y="2008062"/>
        <a:ext cx="2499400" cy="1499640"/>
      </dsp:txXfrm>
    </dsp:sp>
    <dsp:sp modelId="{5E7B78A0-8885-4A6C-BEB9-9FA4DF527014}">
      <dsp:nvSpPr>
        <dsp:cNvPr id="0" name=""/>
        <dsp:cNvSpPr/>
      </dsp:nvSpPr>
      <dsp:spPr>
        <a:xfrm>
          <a:off x="8251173" y="2008062"/>
          <a:ext cx="2499400" cy="1499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Kilo sale</a:t>
          </a:r>
        </a:p>
      </dsp:txBody>
      <dsp:txXfrm>
        <a:off x="8251173" y="2008062"/>
        <a:ext cx="2499400" cy="1499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B0C50-C696-4E20-AABA-FA4F32823873}">
      <dsp:nvSpPr>
        <dsp:cNvPr id="0" name=""/>
        <dsp:cNvSpPr/>
      </dsp:nvSpPr>
      <dsp:spPr>
        <a:xfrm>
          <a:off x="145951" y="779"/>
          <a:ext cx="1828020" cy="1096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Business-friendly rules</a:t>
          </a:r>
          <a:endParaRPr lang="en-US" sz="2200" kern="1200" dirty="0"/>
        </a:p>
      </dsp:txBody>
      <dsp:txXfrm>
        <a:off x="145951" y="779"/>
        <a:ext cx="1828020" cy="1096812"/>
      </dsp:txXfrm>
    </dsp:sp>
    <dsp:sp modelId="{31B31D60-CEF9-4B61-B541-F10DC501E795}">
      <dsp:nvSpPr>
        <dsp:cNvPr id="0" name=""/>
        <dsp:cNvSpPr/>
      </dsp:nvSpPr>
      <dsp:spPr>
        <a:xfrm>
          <a:off x="145951" y="1280393"/>
          <a:ext cx="1828020" cy="1096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Relaxed employment rules</a:t>
          </a:r>
          <a:endParaRPr lang="en-US" sz="2200" kern="1200" dirty="0"/>
        </a:p>
      </dsp:txBody>
      <dsp:txXfrm>
        <a:off x="145951" y="1280393"/>
        <a:ext cx="1828020" cy="1096812"/>
      </dsp:txXfrm>
    </dsp:sp>
    <dsp:sp modelId="{C7B64A9C-0FD2-47EE-B8D8-9EDCF54E5EDB}">
      <dsp:nvSpPr>
        <dsp:cNvPr id="0" name=""/>
        <dsp:cNvSpPr/>
      </dsp:nvSpPr>
      <dsp:spPr>
        <a:xfrm>
          <a:off x="145951" y="2560008"/>
          <a:ext cx="1828020" cy="1096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Fewer taxes</a:t>
          </a:r>
          <a:endParaRPr lang="en-US" sz="2200" kern="1200" dirty="0"/>
        </a:p>
      </dsp:txBody>
      <dsp:txXfrm>
        <a:off x="145951" y="2560008"/>
        <a:ext cx="1828020" cy="1096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0C3E8-9674-4AF8-9D9B-0A2EA8686E64}">
      <dsp:nvSpPr>
        <dsp:cNvPr id="0" name=""/>
        <dsp:cNvSpPr/>
      </dsp:nvSpPr>
      <dsp:spPr>
        <a:xfrm>
          <a:off x="3488" y="626324"/>
          <a:ext cx="2767787" cy="1660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£9.50</a:t>
          </a:r>
          <a:endParaRPr lang="en-US" sz="6500" kern="1200" dirty="0"/>
        </a:p>
      </dsp:txBody>
      <dsp:txXfrm>
        <a:off x="3488" y="626324"/>
        <a:ext cx="2767787" cy="1660672"/>
      </dsp:txXfrm>
    </dsp:sp>
    <dsp:sp modelId="{AE34AB7C-2075-4DE7-84A0-FEE3D93AF960}">
      <dsp:nvSpPr>
        <dsp:cNvPr id="0" name=""/>
        <dsp:cNvSpPr/>
      </dsp:nvSpPr>
      <dsp:spPr>
        <a:xfrm>
          <a:off x="3048055" y="626324"/>
          <a:ext cx="2767787" cy="1660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£12</a:t>
          </a:r>
          <a:endParaRPr lang="en-US" sz="6500" kern="1200" dirty="0"/>
        </a:p>
      </dsp:txBody>
      <dsp:txXfrm>
        <a:off x="3048055" y="626324"/>
        <a:ext cx="2767787" cy="1660672"/>
      </dsp:txXfrm>
    </dsp:sp>
    <dsp:sp modelId="{84915D2F-85D3-4FD5-8F1D-51F0359FBE46}">
      <dsp:nvSpPr>
        <dsp:cNvPr id="0" name=""/>
        <dsp:cNvSpPr/>
      </dsp:nvSpPr>
      <dsp:spPr>
        <a:xfrm>
          <a:off x="6092621" y="626324"/>
          <a:ext cx="2767787" cy="1660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£6.50</a:t>
          </a:r>
          <a:endParaRPr lang="en-US" sz="6500" kern="1200" dirty="0">
            <a:latin typeface="Calibri Light" panose="020F0302020204030204"/>
          </a:endParaRPr>
        </a:p>
      </dsp:txBody>
      <dsp:txXfrm>
        <a:off x="6092621" y="626324"/>
        <a:ext cx="2767787" cy="1660672"/>
      </dsp:txXfrm>
    </dsp:sp>
    <dsp:sp modelId="{EE4695F8-7A38-49EE-86D2-CE4D838301B2}">
      <dsp:nvSpPr>
        <dsp:cNvPr id="0" name=""/>
        <dsp:cNvSpPr/>
      </dsp:nvSpPr>
      <dsp:spPr>
        <a:xfrm>
          <a:off x="9137187" y="626324"/>
          <a:ext cx="2767787" cy="1660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Calibri Light" panose="020F0302020204030204"/>
            </a:rPr>
            <a:t>3p</a:t>
          </a:r>
          <a:endParaRPr lang="en-GB" sz="6500" kern="1200" dirty="0"/>
        </a:p>
      </dsp:txBody>
      <dsp:txXfrm>
        <a:off x="9137187" y="626324"/>
        <a:ext cx="2767787" cy="1660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7286B-9853-4B94-990F-D8055C98843B}">
      <dsp:nvSpPr>
        <dsp:cNvPr id="0" name=""/>
        <dsp:cNvSpPr/>
      </dsp:nvSpPr>
      <dsp:spPr>
        <a:xfrm>
          <a:off x="0" y="56724"/>
          <a:ext cx="6254724" cy="171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latin typeface="Calibri Light" panose="020F0302020204030204"/>
            </a:rPr>
            <a:t>How will it affect the workers?</a:t>
          </a:r>
        </a:p>
      </dsp:txBody>
      <dsp:txXfrm>
        <a:off x="83502" y="140226"/>
        <a:ext cx="6087720" cy="1543536"/>
      </dsp:txXfrm>
    </dsp:sp>
    <dsp:sp modelId="{E6530FF7-3B71-49F2-A285-7987BA4AA6A9}">
      <dsp:nvSpPr>
        <dsp:cNvPr id="0" name=""/>
        <dsp:cNvSpPr/>
      </dsp:nvSpPr>
      <dsp:spPr>
        <a:xfrm>
          <a:off x="0" y="1891104"/>
          <a:ext cx="6254724" cy="1710540"/>
        </a:xfrm>
        <a:prstGeom prst="roundRect">
          <a:avLst/>
        </a:prstGeom>
        <a:solidFill>
          <a:schemeClr val="accent2">
            <a:hueOff val="-2568233"/>
            <a:satOff val="4098"/>
            <a:lumOff val="-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latin typeface="Calibri Light" panose="020F0302020204030204"/>
            </a:rPr>
            <a:t>How will it affect the consumers?</a:t>
          </a:r>
          <a:endParaRPr lang="en-US" sz="4300" kern="1200" dirty="0"/>
        </a:p>
      </dsp:txBody>
      <dsp:txXfrm>
        <a:off x="83502" y="1974606"/>
        <a:ext cx="6087720" cy="1543536"/>
      </dsp:txXfrm>
    </dsp:sp>
    <dsp:sp modelId="{BCFC7BC4-A275-4DA3-9425-ABB4053C65C1}">
      <dsp:nvSpPr>
        <dsp:cNvPr id="0" name=""/>
        <dsp:cNvSpPr/>
      </dsp:nvSpPr>
      <dsp:spPr>
        <a:xfrm>
          <a:off x="0" y="3725484"/>
          <a:ext cx="6254724" cy="1710540"/>
        </a:xfrm>
        <a:prstGeom prst="roundRect">
          <a:avLst/>
        </a:prstGeom>
        <a:solidFill>
          <a:schemeClr val="accent2">
            <a:hueOff val="-5136466"/>
            <a:satOff val="8196"/>
            <a:lumOff val="-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latin typeface="Calibri Light" panose="020F0302020204030204"/>
            </a:rPr>
            <a:t>How will it affect shareholders?</a:t>
          </a:r>
          <a:endParaRPr lang="en-US" sz="4300" kern="1200" dirty="0"/>
        </a:p>
      </dsp:txBody>
      <dsp:txXfrm>
        <a:off x="83502" y="3808986"/>
        <a:ext cx="6087720" cy="15435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896F1-A083-4BD6-B4E5-BB61D93D649A}">
      <dsp:nvSpPr>
        <dsp:cNvPr id="0" name=""/>
        <dsp:cNvSpPr/>
      </dsp:nvSpPr>
      <dsp:spPr>
        <a:xfrm>
          <a:off x="0" y="220625"/>
          <a:ext cx="2002465" cy="120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 Light" panose="020F0302020204030204"/>
            </a:rPr>
            <a:t>Yes</a:t>
          </a:r>
        </a:p>
      </dsp:txBody>
      <dsp:txXfrm>
        <a:off x="0" y="220625"/>
        <a:ext cx="2002465" cy="1201479"/>
      </dsp:txXfrm>
    </dsp:sp>
    <dsp:sp modelId="{AD920F6B-892C-4BBE-8469-7E31F164E6EC}">
      <dsp:nvSpPr>
        <dsp:cNvPr id="0" name=""/>
        <dsp:cNvSpPr/>
      </dsp:nvSpPr>
      <dsp:spPr>
        <a:xfrm>
          <a:off x="0" y="1622351"/>
          <a:ext cx="2002465" cy="120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 Light" panose="020F0302020204030204"/>
            </a:rPr>
            <a:t>No</a:t>
          </a:r>
          <a:endParaRPr lang="en-US" sz="2500" kern="1200" dirty="0"/>
        </a:p>
      </dsp:txBody>
      <dsp:txXfrm>
        <a:off x="0" y="1622351"/>
        <a:ext cx="2002465" cy="1201479"/>
      </dsp:txXfrm>
    </dsp:sp>
    <dsp:sp modelId="{3FCC616A-D7D3-4FEE-90ED-5077B5811420}">
      <dsp:nvSpPr>
        <dsp:cNvPr id="0" name=""/>
        <dsp:cNvSpPr/>
      </dsp:nvSpPr>
      <dsp:spPr>
        <a:xfrm>
          <a:off x="0" y="3024076"/>
          <a:ext cx="2002465" cy="120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 Light" panose="020F0302020204030204"/>
            </a:rPr>
            <a:t>It's a bit more complicated...</a:t>
          </a:r>
          <a:endParaRPr lang="en-US" sz="2500" kern="1200" dirty="0"/>
        </a:p>
      </dsp:txBody>
      <dsp:txXfrm>
        <a:off x="0" y="3024076"/>
        <a:ext cx="2002465" cy="12014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86F07-2824-4E58-8D3A-E96C5522FB0F}">
      <dsp:nvSpPr>
        <dsp:cNvPr id="0" name=""/>
        <dsp:cNvSpPr/>
      </dsp:nvSpPr>
      <dsp:spPr>
        <a:xfrm rot="5400000">
          <a:off x="-124167" y="125980"/>
          <a:ext cx="827782" cy="5794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Calibri Light" panose="020F0302020204030204"/>
          </a:endParaRPr>
        </a:p>
      </dsp:txBody>
      <dsp:txXfrm rot="-5400000">
        <a:off x="1" y="291537"/>
        <a:ext cx="579447" cy="248335"/>
      </dsp:txXfrm>
    </dsp:sp>
    <dsp:sp modelId="{3267D85F-FDBF-493E-96A0-856F8FA46009}">
      <dsp:nvSpPr>
        <dsp:cNvPr id="0" name=""/>
        <dsp:cNvSpPr/>
      </dsp:nvSpPr>
      <dsp:spPr>
        <a:xfrm rot="5400000">
          <a:off x="2306694" y="-1725433"/>
          <a:ext cx="538058" cy="39925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Shareholders get more money</a:t>
          </a:r>
          <a:endParaRPr lang="en-US" sz="1600" kern="1200" dirty="0"/>
        </a:p>
      </dsp:txBody>
      <dsp:txXfrm rot="-5400000">
        <a:off x="579447" y="28080"/>
        <a:ext cx="3966286" cy="485526"/>
      </dsp:txXfrm>
    </dsp:sp>
    <dsp:sp modelId="{F9A19715-FD02-4089-ACD9-793EFC5AC665}">
      <dsp:nvSpPr>
        <dsp:cNvPr id="0" name=""/>
        <dsp:cNvSpPr/>
      </dsp:nvSpPr>
      <dsp:spPr>
        <a:xfrm rot="5400000">
          <a:off x="-124167" y="832528"/>
          <a:ext cx="827782" cy="5794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Calibri Light" panose="020F0302020204030204"/>
          </a:endParaRPr>
        </a:p>
      </dsp:txBody>
      <dsp:txXfrm rot="-5400000">
        <a:off x="1" y="998085"/>
        <a:ext cx="579447" cy="248335"/>
      </dsp:txXfrm>
    </dsp:sp>
    <dsp:sp modelId="{93950740-F8D3-4CD6-9B00-1DBA4D84BE56}">
      <dsp:nvSpPr>
        <dsp:cNvPr id="0" name=""/>
        <dsp:cNvSpPr/>
      </dsp:nvSpPr>
      <dsp:spPr>
        <a:xfrm rot="5400000">
          <a:off x="2306694" y="-1018885"/>
          <a:ext cx="538058" cy="39925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They can spend the money on what they like</a:t>
          </a:r>
          <a:endParaRPr lang="en-US" sz="1600" kern="1200" dirty="0"/>
        </a:p>
      </dsp:txBody>
      <dsp:txXfrm rot="-5400000">
        <a:off x="579447" y="734628"/>
        <a:ext cx="3966286" cy="485526"/>
      </dsp:txXfrm>
    </dsp:sp>
    <dsp:sp modelId="{130B9712-A097-43B4-BB3A-ED7994A09212}">
      <dsp:nvSpPr>
        <dsp:cNvPr id="0" name=""/>
        <dsp:cNvSpPr/>
      </dsp:nvSpPr>
      <dsp:spPr>
        <a:xfrm rot="5400000">
          <a:off x="-124167" y="1539076"/>
          <a:ext cx="827782" cy="5794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</a:t>
          </a:r>
          <a:endParaRPr lang="en-US" sz="1600" kern="1200" dirty="0"/>
        </a:p>
      </dsp:txBody>
      <dsp:txXfrm rot="-5400000">
        <a:off x="1" y="1704633"/>
        <a:ext cx="579447" cy="248335"/>
      </dsp:txXfrm>
    </dsp:sp>
    <dsp:sp modelId="{158944B7-1E45-4AB2-8A38-2E1C3460D2E1}">
      <dsp:nvSpPr>
        <dsp:cNvPr id="0" name=""/>
        <dsp:cNvSpPr/>
      </dsp:nvSpPr>
      <dsp:spPr>
        <a:xfrm rot="5400000">
          <a:off x="2306694" y="-312338"/>
          <a:ext cx="538058" cy="39925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They could choose to invest it back into their clothing business...</a:t>
          </a:r>
          <a:endParaRPr lang="en-US" sz="1600" kern="1200" dirty="0"/>
        </a:p>
      </dsp:txBody>
      <dsp:txXfrm rot="-5400000">
        <a:off x="579447" y="1441175"/>
        <a:ext cx="3966286" cy="485526"/>
      </dsp:txXfrm>
    </dsp:sp>
    <dsp:sp modelId="{432DB6D1-CDDC-49ED-8291-D5B6CCD081C1}">
      <dsp:nvSpPr>
        <dsp:cNvPr id="0" name=""/>
        <dsp:cNvSpPr/>
      </dsp:nvSpPr>
      <dsp:spPr>
        <a:xfrm rot="5400000">
          <a:off x="-124167" y="2245624"/>
          <a:ext cx="827782" cy="5794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Calibri Light" panose="020F0302020204030204"/>
          </a:endParaRPr>
        </a:p>
      </dsp:txBody>
      <dsp:txXfrm rot="-5400000">
        <a:off x="1" y="2411181"/>
        <a:ext cx="579447" cy="248335"/>
      </dsp:txXfrm>
    </dsp:sp>
    <dsp:sp modelId="{22FFDB74-D2DB-4182-B26C-27E9B6C6C092}">
      <dsp:nvSpPr>
        <dsp:cNvPr id="0" name=""/>
        <dsp:cNvSpPr/>
      </dsp:nvSpPr>
      <dsp:spPr>
        <a:xfrm rot="5400000">
          <a:off x="2306694" y="394209"/>
          <a:ext cx="538058" cy="39925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OR they might keep it for themselves and get richer</a:t>
          </a:r>
        </a:p>
      </dsp:txBody>
      <dsp:txXfrm rot="-5400000">
        <a:off x="579447" y="2147722"/>
        <a:ext cx="3966286" cy="485526"/>
      </dsp:txXfrm>
    </dsp:sp>
    <dsp:sp modelId="{BA4017C5-3D25-4A76-B7AE-DD951A80738D}">
      <dsp:nvSpPr>
        <dsp:cNvPr id="0" name=""/>
        <dsp:cNvSpPr/>
      </dsp:nvSpPr>
      <dsp:spPr>
        <a:xfrm rot="5400000">
          <a:off x="-124167" y="2952171"/>
          <a:ext cx="827782" cy="5794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Calibri Light" panose="020F0302020204030204"/>
          </a:endParaRPr>
        </a:p>
      </dsp:txBody>
      <dsp:txXfrm rot="-5400000">
        <a:off x="1" y="3117728"/>
        <a:ext cx="579447" cy="248335"/>
      </dsp:txXfrm>
    </dsp:sp>
    <dsp:sp modelId="{EED2551A-B495-4D83-A267-B8CD23C86381}">
      <dsp:nvSpPr>
        <dsp:cNvPr id="0" name=""/>
        <dsp:cNvSpPr/>
      </dsp:nvSpPr>
      <dsp:spPr>
        <a:xfrm rot="5400000">
          <a:off x="2306694" y="1100757"/>
          <a:ext cx="538058" cy="39925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Inequality increases</a:t>
          </a:r>
        </a:p>
      </dsp:txBody>
      <dsp:txXfrm rot="-5400000">
        <a:off x="579447" y="2854270"/>
        <a:ext cx="3966286" cy="4855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86F07-2824-4E58-8D3A-E96C5522FB0F}">
      <dsp:nvSpPr>
        <dsp:cNvPr id="0" name=""/>
        <dsp:cNvSpPr/>
      </dsp:nvSpPr>
      <dsp:spPr>
        <a:xfrm rot="5400000">
          <a:off x="-89609" y="90001"/>
          <a:ext cx="597396" cy="418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alibri Light" panose="020F0302020204030204"/>
          </a:endParaRPr>
        </a:p>
      </dsp:txBody>
      <dsp:txXfrm rot="-5400000">
        <a:off x="1" y="209481"/>
        <a:ext cx="418177" cy="179219"/>
      </dsp:txXfrm>
    </dsp:sp>
    <dsp:sp modelId="{3267D85F-FDBF-493E-96A0-856F8FA46009}">
      <dsp:nvSpPr>
        <dsp:cNvPr id="0" name=""/>
        <dsp:cNvSpPr/>
      </dsp:nvSpPr>
      <dsp:spPr>
        <a:xfrm rot="5400000">
          <a:off x="2300934" y="-1882365"/>
          <a:ext cx="388307" cy="4153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Workers are paid fairly and have time for their families</a:t>
          </a:r>
          <a:endParaRPr lang="en-US" sz="1200" kern="1200" dirty="0"/>
        </a:p>
      </dsp:txBody>
      <dsp:txXfrm rot="-5400000">
        <a:off x="418177" y="19348"/>
        <a:ext cx="4134866" cy="350395"/>
      </dsp:txXfrm>
    </dsp:sp>
    <dsp:sp modelId="{4A5C8DFB-E7AA-4C4B-9E87-0698045713EB}">
      <dsp:nvSpPr>
        <dsp:cNvPr id="0" name=""/>
        <dsp:cNvSpPr/>
      </dsp:nvSpPr>
      <dsp:spPr>
        <a:xfrm rot="5400000">
          <a:off x="-89609" y="599904"/>
          <a:ext cx="597396" cy="418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 </a:t>
          </a:r>
        </a:p>
      </dsp:txBody>
      <dsp:txXfrm rot="-5400000">
        <a:off x="1" y="719384"/>
        <a:ext cx="418177" cy="179219"/>
      </dsp:txXfrm>
    </dsp:sp>
    <dsp:sp modelId="{6E336EFB-64D6-4AF0-AF52-7C804109FF08}">
      <dsp:nvSpPr>
        <dsp:cNvPr id="0" name=""/>
        <dsp:cNvSpPr/>
      </dsp:nvSpPr>
      <dsp:spPr>
        <a:xfrm rot="5400000">
          <a:off x="2300934" y="-1372462"/>
          <a:ext cx="388307" cy="4153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Extra profit for shareholders may be lost....</a:t>
          </a:r>
        </a:p>
      </dsp:txBody>
      <dsp:txXfrm rot="-5400000">
        <a:off x="418177" y="529251"/>
        <a:ext cx="4134866" cy="350395"/>
      </dsp:txXfrm>
    </dsp:sp>
    <dsp:sp modelId="{51326730-DE4D-40DE-8565-D04F925FF22D}">
      <dsp:nvSpPr>
        <dsp:cNvPr id="0" name=""/>
        <dsp:cNvSpPr/>
      </dsp:nvSpPr>
      <dsp:spPr>
        <a:xfrm rot="5400000">
          <a:off x="-89609" y="1109807"/>
          <a:ext cx="597396" cy="418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alibri Light" panose="020F0302020204030204"/>
          </a:endParaRPr>
        </a:p>
      </dsp:txBody>
      <dsp:txXfrm rot="-5400000">
        <a:off x="1" y="1229287"/>
        <a:ext cx="418177" cy="179219"/>
      </dsp:txXfrm>
    </dsp:sp>
    <dsp:sp modelId="{5C508443-D963-45ED-B3E4-8EF3EEC85D2B}">
      <dsp:nvSpPr>
        <dsp:cNvPr id="0" name=""/>
        <dsp:cNvSpPr/>
      </dsp:nvSpPr>
      <dsp:spPr>
        <a:xfrm rot="5400000">
          <a:off x="2300934" y="-862559"/>
          <a:ext cx="388307" cy="4153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But workers are happy to come into work, and the factory remains productive, just without unethical levels of profit</a:t>
          </a:r>
          <a:endParaRPr lang="en-US" sz="1200" kern="1200" dirty="0"/>
        </a:p>
      </dsp:txBody>
      <dsp:txXfrm rot="-5400000">
        <a:off x="418177" y="1039154"/>
        <a:ext cx="4134866" cy="350395"/>
      </dsp:txXfrm>
    </dsp:sp>
    <dsp:sp modelId="{130B9712-A097-43B4-BB3A-ED7994A09212}">
      <dsp:nvSpPr>
        <dsp:cNvPr id="0" name=""/>
        <dsp:cNvSpPr/>
      </dsp:nvSpPr>
      <dsp:spPr>
        <a:xfrm rot="5400000">
          <a:off x="-89609" y="1619711"/>
          <a:ext cx="597396" cy="418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 </a:t>
          </a:r>
          <a:endParaRPr lang="en-US" sz="1100" kern="1200" dirty="0"/>
        </a:p>
      </dsp:txBody>
      <dsp:txXfrm rot="-5400000">
        <a:off x="1" y="1739191"/>
        <a:ext cx="418177" cy="179219"/>
      </dsp:txXfrm>
    </dsp:sp>
    <dsp:sp modelId="{158944B7-1E45-4AB2-8A38-2E1C3460D2E1}">
      <dsp:nvSpPr>
        <dsp:cNvPr id="0" name=""/>
        <dsp:cNvSpPr/>
      </dsp:nvSpPr>
      <dsp:spPr>
        <a:xfrm rot="5400000">
          <a:off x="2300934" y="-352655"/>
          <a:ext cx="388307" cy="4153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Businesses look at how well the factory is doing and want to do the same</a:t>
          </a:r>
          <a:endParaRPr lang="en-US" sz="1200" kern="1200" dirty="0"/>
        </a:p>
      </dsp:txBody>
      <dsp:txXfrm rot="-5400000">
        <a:off x="418177" y="1549058"/>
        <a:ext cx="4134866" cy="350395"/>
      </dsp:txXfrm>
    </dsp:sp>
    <dsp:sp modelId="{64D672F3-EE3A-45DB-A910-EE85949D3088}">
      <dsp:nvSpPr>
        <dsp:cNvPr id="0" name=""/>
        <dsp:cNvSpPr/>
      </dsp:nvSpPr>
      <dsp:spPr>
        <a:xfrm rot="5400000">
          <a:off x="-89609" y="2129614"/>
          <a:ext cx="597396" cy="418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alibri Light" panose="020F0302020204030204"/>
          </a:endParaRPr>
        </a:p>
      </dsp:txBody>
      <dsp:txXfrm rot="-5400000">
        <a:off x="1" y="2249094"/>
        <a:ext cx="418177" cy="179219"/>
      </dsp:txXfrm>
    </dsp:sp>
    <dsp:sp modelId="{7B26A502-CB22-4979-8237-214CF0054A85}">
      <dsp:nvSpPr>
        <dsp:cNvPr id="0" name=""/>
        <dsp:cNvSpPr/>
      </dsp:nvSpPr>
      <dsp:spPr>
        <a:xfrm rot="5400000">
          <a:off x="2300934" y="157247"/>
          <a:ext cx="388307" cy="4153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The government notices and makes rules protecting the rights of workers</a:t>
          </a:r>
        </a:p>
      </dsp:txBody>
      <dsp:txXfrm rot="-5400000">
        <a:off x="418177" y="2058960"/>
        <a:ext cx="4134866" cy="350395"/>
      </dsp:txXfrm>
    </dsp:sp>
    <dsp:sp modelId="{01307709-072E-4ECF-BB6E-16330E5C9F72}">
      <dsp:nvSpPr>
        <dsp:cNvPr id="0" name=""/>
        <dsp:cNvSpPr/>
      </dsp:nvSpPr>
      <dsp:spPr>
        <a:xfrm rot="5400000">
          <a:off x="-89609" y="2639518"/>
          <a:ext cx="597396" cy="418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alibri Light" panose="020F0302020204030204"/>
          </a:endParaRPr>
        </a:p>
      </dsp:txBody>
      <dsp:txXfrm rot="-5400000">
        <a:off x="1" y="2758998"/>
        <a:ext cx="418177" cy="179219"/>
      </dsp:txXfrm>
    </dsp:sp>
    <dsp:sp modelId="{30130295-028E-41E3-86DD-9E72221D16A2}">
      <dsp:nvSpPr>
        <dsp:cNvPr id="0" name=""/>
        <dsp:cNvSpPr/>
      </dsp:nvSpPr>
      <dsp:spPr>
        <a:xfrm rot="5400000">
          <a:off x="2300934" y="667151"/>
          <a:ext cx="388307" cy="4153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Governments around the world do the same </a:t>
          </a:r>
        </a:p>
      </dsp:txBody>
      <dsp:txXfrm rot="-5400000">
        <a:off x="418177" y="2568864"/>
        <a:ext cx="4134866" cy="350395"/>
      </dsp:txXfrm>
    </dsp:sp>
    <dsp:sp modelId="{70BBE2D4-014C-47D8-AF61-823902B3C261}">
      <dsp:nvSpPr>
        <dsp:cNvPr id="0" name=""/>
        <dsp:cNvSpPr/>
      </dsp:nvSpPr>
      <dsp:spPr>
        <a:xfrm rot="5400000">
          <a:off x="-89609" y="3149421"/>
          <a:ext cx="597396" cy="418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 </a:t>
          </a:r>
        </a:p>
      </dsp:txBody>
      <dsp:txXfrm rot="-5400000">
        <a:off x="1" y="3268901"/>
        <a:ext cx="418177" cy="179219"/>
      </dsp:txXfrm>
    </dsp:sp>
    <dsp:sp modelId="{AC1CA715-2D41-4EE2-BA3C-5A717E8E2869}">
      <dsp:nvSpPr>
        <dsp:cNvPr id="0" name=""/>
        <dsp:cNvSpPr/>
      </dsp:nvSpPr>
      <dsp:spPr>
        <a:xfrm rot="5400000">
          <a:off x="2300934" y="1177054"/>
          <a:ext cx="388307" cy="4153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The price of the clothes may go up, but everyone's wages have gone up, so they have more money to spend</a:t>
          </a:r>
        </a:p>
      </dsp:txBody>
      <dsp:txXfrm rot="-5400000">
        <a:off x="418177" y="3078767"/>
        <a:ext cx="4134866" cy="3503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86F07-2824-4E58-8D3A-E96C5522FB0F}">
      <dsp:nvSpPr>
        <dsp:cNvPr id="0" name=""/>
        <dsp:cNvSpPr/>
      </dsp:nvSpPr>
      <dsp:spPr>
        <a:xfrm rot="5400000">
          <a:off x="-140904" y="142124"/>
          <a:ext cx="939362" cy="6575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Calibri Light" panose="020F0302020204030204"/>
          </a:endParaRPr>
        </a:p>
      </dsp:txBody>
      <dsp:txXfrm rot="-5400000">
        <a:off x="1" y="329997"/>
        <a:ext cx="657553" cy="281809"/>
      </dsp:txXfrm>
    </dsp:sp>
    <dsp:sp modelId="{3267D85F-FDBF-493E-96A0-856F8FA46009}">
      <dsp:nvSpPr>
        <dsp:cNvPr id="0" name=""/>
        <dsp:cNvSpPr/>
      </dsp:nvSpPr>
      <dsp:spPr>
        <a:xfrm rot="5400000">
          <a:off x="2189868" y="-1531094"/>
          <a:ext cx="610585" cy="36752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The factory is making less profit than other factories</a:t>
          </a:r>
          <a:endParaRPr lang="en-US" sz="1600" kern="1200" dirty="0"/>
        </a:p>
      </dsp:txBody>
      <dsp:txXfrm rot="-5400000">
        <a:off x="657554" y="31026"/>
        <a:ext cx="3645408" cy="550973"/>
      </dsp:txXfrm>
    </dsp:sp>
    <dsp:sp modelId="{F9A19715-FD02-4089-ACD9-793EFC5AC665}">
      <dsp:nvSpPr>
        <dsp:cNvPr id="0" name=""/>
        <dsp:cNvSpPr/>
      </dsp:nvSpPr>
      <dsp:spPr>
        <a:xfrm rot="5400000">
          <a:off x="-140904" y="884221"/>
          <a:ext cx="939362" cy="6575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Calibri Light" panose="020F0302020204030204"/>
          </a:endParaRPr>
        </a:p>
      </dsp:txBody>
      <dsp:txXfrm rot="-5400000">
        <a:off x="1" y="1072094"/>
        <a:ext cx="657553" cy="281809"/>
      </dsp:txXfrm>
    </dsp:sp>
    <dsp:sp modelId="{93950740-F8D3-4CD6-9B00-1DBA4D84BE56}">
      <dsp:nvSpPr>
        <dsp:cNvPr id="0" name=""/>
        <dsp:cNvSpPr/>
      </dsp:nvSpPr>
      <dsp:spPr>
        <a:xfrm rot="5400000">
          <a:off x="2189868" y="-788997"/>
          <a:ext cx="610585" cy="36752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The factory is shut down because cheaper clothes can be made elsewhere</a:t>
          </a:r>
          <a:endParaRPr lang="en-US" sz="1600" kern="1200" dirty="0"/>
        </a:p>
      </dsp:txBody>
      <dsp:txXfrm rot="-5400000">
        <a:off x="657554" y="773123"/>
        <a:ext cx="3645408" cy="550973"/>
      </dsp:txXfrm>
    </dsp:sp>
    <dsp:sp modelId="{130B9712-A097-43B4-BB3A-ED7994A09212}">
      <dsp:nvSpPr>
        <dsp:cNvPr id="0" name=""/>
        <dsp:cNvSpPr/>
      </dsp:nvSpPr>
      <dsp:spPr>
        <a:xfrm rot="5400000">
          <a:off x="-140904" y="1626317"/>
          <a:ext cx="939362" cy="6575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/>
            </a:rPr>
            <a:t>  </a:t>
          </a:r>
          <a:endParaRPr lang="en-US" sz="1800" kern="1200" dirty="0"/>
        </a:p>
      </dsp:txBody>
      <dsp:txXfrm rot="-5400000">
        <a:off x="1" y="1814190"/>
        <a:ext cx="657553" cy="281809"/>
      </dsp:txXfrm>
    </dsp:sp>
    <dsp:sp modelId="{158944B7-1E45-4AB2-8A38-2E1C3460D2E1}">
      <dsp:nvSpPr>
        <dsp:cNvPr id="0" name=""/>
        <dsp:cNvSpPr/>
      </dsp:nvSpPr>
      <dsp:spPr>
        <a:xfrm rot="5400000">
          <a:off x="2189868" y="-46900"/>
          <a:ext cx="610585" cy="36752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/>
            </a:rPr>
            <a:t>Workers are now without jobs</a:t>
          </a:r>
        </a:p>
      </dsp:txBody>
      <dsp:txXfrm rot="-5400000">
        <a:off x="657554" y="1515220"/>
        <a:ext cx="3645408" cy="550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3/20/2023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diagramDrawing" Target="../diagrams/drawing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13.png"/><Relationship Id="rId9" Type="http://schemas.openxmlformats.org/officeDocument/2006/relationships/diagramLayout" Target="../diagrams/layout6.xml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8m_5HDZF7w?start=68&amp;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2150-911A-D9F7-96B6-499EDB923E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ngenial Black"/>
              </a:rPr>
              <a:t>Sustainable Fashion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F962E-29E1-FE78-073C-528F62BC2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4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EE6CC7B-EB31-480B-A235-4C2448739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B4664-3698-DC04-CC87-E204C5C5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dirty="0">
                <a:solidFill>
                  <a:srgbClr val="FFFFFF"/>
                </a:solidFill>
                <a:latin typeface="Cooper Black"/>
              </a:rPr>
              <a:t>Is it fair that we outsource </a:t>
            </a:r>
            <a:r>
              <a:rPr lang="en-US" sz="5600" dirty="0" err="1">
                <a:solidFill>
                  <a:srgbClr val="FFFFFF"/>
                </a:solidFill>
                <a:latin typeface="Cooper Black"/>
              </a:rPr>
              <a:t>labour</a:t>
            </a:r>
            <a:r>
              <a:rPr lang="en-US" sz="5600" dirty="0">
                <a:solidFill>
                  <a:srgbClr val="FFFFFF"/>
                </a:solidFill>
                <a:latin typeface="Cooper Black"/>
              </a:rPr>
              <a:t> so that our clothes are cheaper?</a:t>
            </a:r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6C2BCF6D-E851-CD30-A127-FD81362DF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97570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671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E109-75DB-D049-59AD-40E51229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82" y="242580"/>
            <a:ext cx="10772775" cy="1658198"/>
          </a:xfrm>
        </p:spPr>
        <p:txBody>
          <a:bodyPr/>
          <a:lstStyle/>
          <a:p>
            <a:r>
              <a:rPr lang="en-US" dirty="0">
                <a:latin typeface="Cooper Black"/>
                <a:cs typeface="Calibri Light"/>
              </a:rPr>
              <a:t>Should we shop at these stores?</a:t>
            </a:r>
            <a:endParaRPr lang="en-US" dirty="0">
              <a:latin typeface="Cooper Black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1DCC84-CA08-339E-F969-E048B2E3C922}"/>
              </a:ext>
            </a:extLst>
          </p:cNvPr>
          <p:cNvGrpSpPr/>
          <p:nvPr/>
        </p:nvGrpSpPr>
        <p:grpSpPr>
          <a:xfrm>
            <a:off x="521131" y="2152111"/>
            <a:ext cx="8047893" cy="3326697"/>
            <a:chOff x="171938" y="3642487"/>
            <a:chExt cx="8047893" cy="3326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31F385-3AA5-7041-9174-6D546E978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38" y="3642487"/>
              <a:ext cx="2743200" cy="1351026"/>
            </a:xfrm>
            <a:prstGeom prst="rect">
              <a:avLst/>
            </a:prstGeom>
          </p:spPr>
        </p:pic>
        <p:pic>
          <p:nvPicPr>
            <p:cNvPr id="6" name="Picture 5" descr="A picture containing text, building, outdoor, scene&#10;&#10;Description automatically generated">
              <a:extLst>
                <a:ext uri="{FF2B5EF4-FFF2-40B4-BE49-F238E27FC236}">
                  <a16:creationId xmlns:a16="http://schemas.microsoft.com/office/drawing/2014/main" id="{BD8C8D7A-E807-EEA6-B7B2-D8233730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092" y="4713465"/>
              <a:ext cx="2743200" cy="1885841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949FBB5A-0AAA-3206-2F8A-F1D8CFEA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4477" y="3937000"/>
              <a:ext cx="2743200" cy="1641231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449FF830-EC4E-B22F-5CBA-16A98D164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2862" y="4910200"/>
              <a:ext cx="2743200" cy="2058984"/>
            </a:xfrm>
            <a:prstGeom prst="rect">
              <a:avLst/>
            </a:prstGeom>
          </p:spPr>
        </p:pic>
        <p:pic>
          <p:nvPicPr>
            <p:cNvPr id="9" name="Picture 8" descr="A picture containing text, sky, road, outdoor&#10;&#10;Description automatically generated">
              <a:extLst>
                <a:ext uri="{FF2B5EF4-FFF2-40B4-BE49-F238E27FC236}">
                  <a16:creationId xmlns:a16="http://schemas.microsoft.com/office/drawing/2014/main" id="{8A784576-DE7E-E0AD-95F9-30038A71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1400" y="3646756"/>
              <a:ext cx="2743200" cy="14401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3FE01D-A3CF-4A15-53E2-ADF8F4084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6631" y="4686300"/>
              <a:ext cx="2743200" cy="2057400"/>
            </a:xfrm>
            <a:prstGeom prst="rect">
              <a:avLst/>
            </a:prstGeom>
          </p:spPr>
        </p:pic>
      </p:grpSp>
      <p:graphicFrame>
        <p:nvGraphicFramePr>
          <p:cNvPr id="12" name="Diagram 12">
            <a:extLst>
              <a:ext uri="{FF2B5EF4-FFF2-40B4-BE49-F238E27FC236}">
                <a16:creationId xmlns:a16="http://schemas.microsoft.com/office/drawing/2014/main" id="{F1774AB5-B7D5-8E55-C5B7-1E81ED15E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680183"/>
              </p:ext>
            </p:extLst>
          </p:nvPr>
        </p:nvGraphicFramePr>
        <p:xfrm>
          <a:off x="9595885" y="1458433"/>
          <a:ext cx="2002465" cy="4446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9" name="Oval 128">
            <a:extLst>
              <a:ext uri="{FF2B5EF4-FFF2-40B4-BE49-F238E27FC236}">
                <a16:creationId xmlns:a16="http://schemas.microsoft.com/office/drawing/2014/main" id="{3619B3A6-39F5-7803-9042-59C9D8064AFF}"/>
              </a:ext>
            </a:extLst>
          </p:cNvPr>
          <p:cNvSpPr/>
          <p:nvPr/>
        </p:nvSpPr>
        <p:spPr>
          <a:xfrm>
            <a:off x="815162" y="2153092"/>
            <a:ext cx="2587256" cy="72655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55DFD9E-3BEA-17EE-8283-C3C27ACC2DB4}"/>
              </a:ext>
            </a:extLst>
          </p:cNvPr>
          <p:cNvSpPr/>
          <p:nvPr/>
        </p:nvSpPr>
        <p:spPr>
          <a:xfrm>
            <a:off x="5280836" y="2135371"/>
            <a:ext cx="2587256" cy="97465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A2BDB4EB-418C-A316-F940-257DC281188A}"/>
              </a:ext>
            </a:extLst>
          </p:cNvPr>
          <p:cNvSpPr/>
          <p:nvPr/>
        </p:nvSpPr>
        <p:spPr>
          <a:xfrm>
            <a:off x="1160719" y="3473300"/>
            <a:ext cx="1621467" cy="82402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Picture 136" descr="A picture containing text, indoor, store, shop&#10;&#10;Description automatically generated">
            <a:extLst>
              <a:ext uri="{FF2B5EF4-FFF2-40B4-BE49-F238E27FC236}">
                <a16:creationId xmlns:a16="http://schemas.microsoft.com/office/drawing/2014/main" id="{5EFAD4AF-DA8F-0F6D-B3EC-D1DD1147E1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092" y="5487160"/>
            <a:ext cx="1463431" cy="1090680"/>
          </a:xfrm>
          <a:prstGeom prst="rect">
            <a:avLst/>
          </a:prstGeom>
        </p:spPr>
      </p:pic>
      <p:pic>
        <p:nvPicPr>
          <p:cNvPr id="137" name="Picture 13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A1E1A25-08F5-8339-E421-4DDD5AC1ED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9554" y="5485832"/>
            <a:ext cx="2088662" cy="1093338"/>
          </a:xfrm>
          <a:prstGeom prst="rect">
            <a:avLst/>
          </a:prstGeom>
        </p:spPr>
      </p:pic>
      <p:pic>
        <p:nvPicPr>
          <p:cNvPr id="138" name="Picture 138">
            <a:extLst>
              <a:ext uri="{FF2B5EF4-FFF2-40B4-BE49-F238E27FC236}">
                <a16:creationId xmlns:a16="http://schemas.microsoft.com/office/drawing/2014/main" id="{1A7DEA06-6DCB-1E02-81C5-D3726B48D8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6015" y="5489895"/>
            <a:ext cx="1443893" cy="10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ichael Knows Why the Point System Is Broken - The Good Place (Episode Highlight)">
            <a:hlinkClick r:id="" action="ppaction://media"/>
            <a:extLst>
              <a:ext uri="{FF2B5EF4-FFF2-40B4-BE49-F238E27FC236}">
                <a16:creationId xmlns:a16="http://schemas.microsoft.com/office/drawing/2014/main" id="{5BF6C569-A9C6-2D36-D4B3-46312027DF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2861" y="150776"/>
            <a:ext cx="11533371" cy="65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5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F69D1-E298-B5EA-92C4-82727945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7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2">
            <a:extLst>
              <a:ext uri="{FF2B5EF4-FFF2-40B4-BE49-F238E27FC236}">
                <a16:creationId xmlns:a16="http://schemas.microsoft.com/office/drawing/2014/main" id="{1362D854-BCF7-96C9-A6D4-4A6F3F9B0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163858"/>
              </p:ext>
            </p:extLst>
          </p:nvPr>
        </p:nvGraphicFramePr>
        <p:xfrm>
          <a:off x="318977" y="182526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12" name="Diagram 2">
            <a:extLst>
              <a:ext uri="{FF2B5EF4-FFF2-40B4-BE49-F238E27FC236}">
                <a16:creationId xmlns:a16="http://schemas.microsoft.com/office/drawing/2014/main" id="{146C96A6-EC2D-6745-26A6-45629D0F1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680420"/>
              </p:ext>
            </p:extLst>
          </p:nvPr>
        </p:nvGraphicFramePr>
        <p:xfrm>
          <a:off x="7230139" y="120503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476" name="Diagram 2">
            <a:extLst>
              <a:ext uri="{FF2B5EF4-FFF2-40B4-BE49-F238E27FC236}">
                <a16:creationId xmlns:a16="http://schemas.microsoft.com/office/drawing/2014/main" id="{9D972B0A-B791-B595-E7AA-7BD30BFB5A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036170"/>
              </p:ext>
            </p:extLst>
          </p:nvPr>
        </p:nvGraphicFramePr>
        <p:xfrm>
          <a:off x="2534093" y="4178595"/>
          <a:ext cx="4332768" cy="2425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7409" name="Straight Arrow Connector 7408">
            <a:extLst>
              <a:ext uri="{FF2B5EF4-FFF2-40B4-BE49-F238E27FC236}">
                <a16:creationId xmlns:a16="http://schemas.microsoft.com/office/drawing/2014/main" id="{E4EFFD49-B436-DA3A-2CEC-A6986835482B}"/>
              </a:ext>
            </a:extLst>
          </p:cNvPr>
          <p:cNvCxnSpPr/>
          <p:nvPr/>
        </p:nvCxnSpPr>
        <p:spPr>
          <a:xfrm flipV="1">
            <a:off x="4566684" y="412899"/>
            <a:ext cx="2606748" cy="1593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10" name="Straight Arrow Connector 7409">
            <a:extLst>
              <a:ext uri="{FF2B5EF4-FFF2-40B4-BE49-F238E27FC236}">
                <a16:creationId xmlns:a16="http://schemas.microsoft.com/office/drawing/2014/main" id="{0B160EFD-0AC5-9A2D-42EB-9D49D3832D03}"/>
              </a:ext>
            </a:extLst>
          </p:cNvPr>
          <p:cNvCxnSpPr>
            <a:cxnSpLocks/>
          </p:cNvCxnSpPr>
          <p:nvPr/>
        </p:nvCxnSpPr>
        <p:spPr>
          <a:xfrm flipH="1">
            <a:off x="5126664" y="960475"/>
            <a:ext cx="2151322" cy="318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14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BA2A-7476-99F2-7A92-67DBE692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latin typeface="Cooper Black" panose="0208090404030B020404" pitchFamily="18" charset="0"/>
              </a:rPr>
              <a:t>“life now is so complicated, it’s impossible for anyone to be good enough for The Good Place”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33469-1CD8-BE3E-279C-A3F948EB6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10944480" cy="1645920"/>
          </a:xfrm>
        </p:spPr>
        <p:txBody>
          <a:bodyPr/>
          <a:lstStyle/>
          <a:p>
            <a:r>
              <a:rPr lang="en-GB" i="0" dirty="0">
                <a:solidFill>
                  <a:srgbClr val="313131"/>
                </a:solidFill>
                <a:effectLst/>
                <a:latin typeface="Cooper Black" panose="0208090404030B020404" pitchFamily="18" charset="0"/>
              </a:rPr>
              <a:t>What matters isn’t if people are good or bad. What matters is, if they’re trying to be better today than they were yesterday.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1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E6CC7B-EB31-480B-A235-4C2448739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DABAF-FCC0-F565-EC61-8F1BAA57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Congenial Black"/>
                <a:cs typeface="Calibri Light"/>
              </a:rPr>
              <a:t>What are we learning about today?</a:t>
            </a:r>
            <a:endParaRPr lang="en-US" sz="6000" dirty="0">
              <a:solidFill>
                <a:srgbClr val="FFFFFF"/>
              </a:solidFill>
              <a:latin typeface="Congenial Black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9899B8B3-15F7-F3F7-FC33-3B4FD1D272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965506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39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:a16="http://schemas.microsoft.com/office/drawing/2014/main" id="{1E0A691B-219A-E76C-AEFD-3AF3E8A20755}"/>
              </a:ext>
            </a:extLst>
          </p:cNvPr>
          <p:cNvSpPr txBox="1"/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spc="-120">
                <a:latin typeface="+mj-lt"/>
                <a:ea typeface="+mj-ea"/>
                <a:cs typeface="+mj-cs"/>
              </a:rPr>
              <a:t>Where do we get our clothes from?</a:t>
            </a:r>
          </a:p>
        </p:txBody>
      </p:sp>
      <p:graphicFrame>
        <p:nvGraphicFramePr>
          <p:cNvPr id="320" name="Diagram 320">
            <a:extLst>
              <a:ext uri="{FF2B5EF4-FFF2-40B4-BE49-F238E27FC236}">
                <a16:creationId xmlns:a16="http://schemas.microsoft.com/office/drawing/2014/main" id="{DBE66493-C888-20DD-79B7-CE782BCE5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66605"/>
              </p:ext>
            </p:extLst>
          </p:nvPr>
        </p:nvGraphicFramePr>
        <p:xfrm>
          <a:off x="676656" y="2011680"/>
          <a:ext cx="10753725" cy="3766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2632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1448-2CD6-5870-8781-170B9847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ngenial Black"/>
                <a:cs typeface="Calibri Light"/>
              </a:rPr>
              <a:t>What is the difference between fast fashion and sustainable fashion?</a:t>
            </a:r>
            <a:endParaRPr lang="en-US" dirty="0">
              <a:latin typeface="Congenial Black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69941A-7522-32E7-064D-678A28EA9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448416"/>
              </p:ext>
            </p:extLst>
          </p:nvPr>
        </p:nvGraphicFramePr>
        <p:xfrm>
          <a:off x="505046" y="2454348"/>
          <a:ext cx="10658464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232">
                  <a:extLst>
                    <a:ext uri="{9D8B030D-6E8A-4147-A177-3AD203B41FA5}">
                      <a16:colId xmlns:a16="http://schemas.microsoft.com/office/drawing/2014/main" val="2134833839"/>
                    </a:ext>
                  </a:extLst>
                </a:gridCol>
                <a:gridCol w="5329232">
                  <a:extLst>
                    <a:ext uri="{9D8B030D-6E8A-4147-A177-3AD203B41FA5}">
                      <a16:colId xmlns:a16="http://schemas.microsoft.com/office/drawing/2014/main" val="3690093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Fast fashion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Sustainable fashion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219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Very accessible – can be ordered online and arrive quickly. There may be shops nearby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Might take longer to make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53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Sometimes more 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10781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Might not know how it was 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Should be able to find information on how the item was made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63143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The item of clothing may not last very 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The item of clothing was designed deliberately to last a long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011A49E6-E739-73DA-7584-8CED2C5B1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258177"/>
            <a:ext cx="6410084" cy="23557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7303DA98-3A80-64B4-69BA-61DCE1871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1399425"/>
            <a:ext cx="3854945" cy="9637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15E6FC-F1D4-8B98-325E-3CB79B374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4555147"/>
            <a:ext cx="3854945" cy="8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9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A3B1-4769-2993-055C-797230FA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1036544" cy="632429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Special Economic Zones</a:t>
            </a:r>
            <a:endParaRPr lang="en-US" dirty="0"/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0C7037EA-9F68-147E-580B-07DC1F1A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25" y="1193547"/>
            <a:ext cx="10666045" cy="5518940"/>
          </a:xfrm>
          <a:prstGeom prst="rect">
            <a:avLst/>
          </a:prstGeom>
        </p:spPr>
      </p:pic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66C2C0FE-9A58-610A-3816-E47D78EE60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956130"/>
              </p:ext>
            </p:extLst>
          </p:nvPr>
        </p:nvGraphicFramePr>
        <p:xfrm>
          <a:off x="10072077" y="300892"/>
          <a:ext cx="2119924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432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3EFC-F2D0-263E-C629-8C87CB85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>
                <a:latin typeface="Congenial Black" panose="02000503040000020004" pitchFamily="2" charset="0"/>
              </a:rPr>
              <a:t>Wage Estimation – how much should workers earn for making our clothes?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E685-59C4-F4FE-CD05-39F6CFEB7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157731"/>
            <a:ext cx="10753725" cy="3766185"/>
          </a:xfrm>
        </p:spPr>
        <p:txBody>
          <a:bodyPr/>
          <a:lstStyle/>
          <a:p>
            <a:pPr>
              <a:buFontTx/>
              <a:buChar char="-"/>
            </a:pPr>
            <a:r>
              <a:rPr lang="en-GB" dirty="0"/>
              <a:t>The current living wage in the UK is £9.50 – this is the amount of money that is currently believed is necessary to earn per hour to live</a:t>
            </a:r>
          </a:p>
          <a:p>
            <a:pPr>
              <a:buFontTx/>
              <a:buChar char="-"/>
            </a:pPr>
            <a:r>
              <a:rPr lang="en-GB" dirty="0"/>
              <a:t>It is becoming more expensive to live, many people would like wages to go up to help them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1C07DA44-7C1F-43EC-46DA-BACCE9A2C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330894"/>
              </p:ext>
            </p:extLst>
          </p:nvPr>
        </p:nvGraphicFramePr>
        <p:xfrm>
          <a:off x="186070" y="3496338"/>
          <a:ext cx="11908464" cy="2913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A815FA14-C192-B112-C041-BE982FB029A1}"/>
              </a:ext>
            </a:extLst>
          </p:cNvPr>
          <p:cNvSpPr/>
          <p:nvPr/>
        </p:nvSpPr>
        <p:spPr>
          <a:xfrm>
            <a:off x="9324512" y="3590285"/>
            <a:ext cx="2867488" cy="272542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103A-390F-6C3C-0056-2CB18668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 Black"/>
                <a:cs typeface="Calibri Light"/>
              </a:rPr>
              <a:t>Rana Plaza</a:t>
            </a:r>
            <a:endParaRPr lang="en-US" dirty="0">
              <a:latin typeface="Congenial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2113A-5E3E-1A9C-905D-B7CFFD1F2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In 2013, 1,134 people died after an eight-story building collapsed in Bangladesh</a:t>
            </a:r>
          </a:p>
          <a:p>
            <a:r>
              <a:rPr lang="en-US" dirty="0">
                <a:cs typeface="Calibri Light" panose="020F0302020204030204"/>
              </a:rPr>
              <a:t>The building contained clothing factories</a:t>
            </a:r>
          </a:p>
          <a:p>
            <a:r>
              <a:rPr lang="en-US" dirty="0">
                <a:cs typeface="Calibri Light" panose="020F0302020204030204"/>
              </a:rPr>
              <a:t>The building's owners ignored warnings that the building was unsafe</a:t>
            </a:r>
          </a:p>
          <a:p>
            <a:endParaRPr lang="en-US" dirty="0">
              <a:cs typeface="Calibri Light" panose="020F03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F27B6B-D75F-5327-73BA-3ED0C5632943}"/>
              </a:ext>
            </a:extLst>
          </p:cNvPr>
          <p:cNvGrpSpPr/>
          <p:nvPr/>
        </p:nvGrpSpPr>
        <p:grpSpPr>
          <a:xfrm>
            <a:off x="660400" y="3613179"/>
            <a:ext cx="8047893" cy="3326697"/>
            <a:chOff x="171938" y="3642487"/>
            <a:chExt cx="8047893" cy="3326697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CBD655B-27C5-9A0D-B9DA-6BE960327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38" y="3642487"/>
              <a:ext cx="2743200" cy="1351026"/>
            </a:xfrm>
            <a:prstGeom prst="rect">
              <a:avLst/>
            </a:prstGeom>
          </p:spPr>
        </p:pic>
        <p:pic>
          <p:nvPicPr>
            <p:cNvPr id="5" name="Picture 5" descr="A picture containing text, building, outdoor, scene&#10;&#10;Description automatically generated">
              <a:extLst>
                <a:ext uri="{FF2B5EF4-FFF2-40B4-BE49-F238E27FC236}">
                  <a16:creationId xmlns:a16="http://schemas.microsoft.com/office/drawing/2014/main" id="{932EBB13-9677-4D90-9346-C28D19D7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092" y="4713465"/>
              <a:ext cx="2743200" cy="1885841"/>
            </a:xfrm>
            <a:prstGeom prst="rect">
              <a:avLst/>
            </a:prstGeom>
          </p:spPr>
        </p:pic>
        <p:pic>
          <p:nvPicPr>
            <p:cNvPr id="6" name="Picture 6" descr="Logo&#10;&#10;Description automatically generated">
              <a:extLst>
                <a:ext uri="{FF2B5EF4-FFF2-40B4-BE49-F238E27FC236}">
                  <a16:creationId xmlns:a16="http://schemas.microsoft.com/office/drawing/2014/main" id="{3A127185-2DD8-6F2E-738D-B46AAD40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4477" y="3937000"/>
              <a:ext cx="2743200" cy="1641231"/>
            </a:xfrm>
            <a:prstGeom prst="rect">
              <a:avLst/>
            </a:prstGeom>
          </p:spPr>
        </p:pic>
        <p:pic>
          <p:nvPicPr>
            <p:cNvPr id="7" name="Picture 7" descr="Logo&#10;&#10;Description automatically generated">
              <a:extLst>
                <a:ext uri="{FF2B5EF4-FFF2-40B4-BE49-F238E27FC236}">
                  <a16:creationId xmlns:a16="http://schemas.microsoft.com/office/drawing/2014/main" id="{0EBE4D89-5625-44B6-792D-1F785797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2862" y="4910200"/>
              <a:ext cx="2743200" cy="2058984"/>
            </a:xfrm>
            <a:prstGeom prst="rect">
              <a:avLst/>
            </a:prstGeom>
          </p:spPr>
        </p:pic>
        <p:pic>
          <p:nvPicPr>
            <p:cNvPr id="8" name="Picture 8" descr="A picture containing text, sky, road, outdoor&#10;&#10;Description automatically generated">
              <a:extLst>
                <a:ext uri="{FF2B5EF4-FFF2-40B4-BE49-F238E27FC236}">
                  <a16:creationId xmlns:a16="http://schemas.microsoft.com/office/drawing/2014/main" id="{0B2E32B6-D2BF-9D9F-3027-258D15746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1400" y="3646756"/>
              <a:ext cx="2743200" cy="1440180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5A33EEE-7E36-DEDB-8FA5-4193DBDB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6631" y="4686300"/>
              <a:ext cx="27432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3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7F8BC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outdoor, old, raft, trunk&#10;&#10;Description automatically generated">
            <a:extLst>
              <a:ext uri="{FF2B5EF4-FFF2-40B4-BE49-F238E27FC236}">
                <a16:creationId xmlns:a16="http://schemas.microsoft.com/office/drawing/2014/main" id="{2CFACE55-BC74-6170-0D80-381D3ABC5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1" r="1" b="540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583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0</TotalTime>
  <Words>498</Words>
  <Application>Microsoft Office PowerPoint</Application>
  <PresentationFormat>Widescreen</PresentationFormat>
  <Paragraphs>70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 Light</vt:lpstr>
      <vt:lpstr>Congenial Black</vt:lpstr>
      <vt:lpstr>Cooper Black</vt:lpstr>
      <vt:lpstr>Metropolitan</vt:lpstr>
      <vt:lpstr>Sustainable Fashion</vt:lpstr>
      <vt:lpstr>What are we learning about today?</vt:lpstr>
      <vt:lpstr>PowerPoint Presentation</vt:lpstr>
      <vt:lpstr>What is the difference between fast fashion and sustainable fashion?</vt:lpstr>
      <vt:lpstr>PowerPoint Presentation</vt:lpstr>
      <vt:lpstr>Special Economic Zones</vt:lpstr>
      <vt:lpstr>Wage Estimation – how much should workers earn for making our clothes?</vt:lpstr>
      <vt:lpstr>Rana Plaza</vt:lpstr>
      <vt:lpstr>PowerPoint Presentation</vt:lpstr>
      <vt:lpstr>Is it fair that we outsource labour so that our clothes are cheaper?</vt:lpstr>
      <vt:lpstr>Should we shop at these stores?</vt:lpstr>
      <vt:lpstr>PowerPoint Presentation</vt:lpstr>
      <vt:lpstr>PowerPoint Presentation</vt:lpstr>
      <vt:lpstr>PowerPoint Presentation</vt:lpstr>
      <vt:lpstr>“life now is so complicated, it’s impossible for anyone to be good enough for The Good Place”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Fashion</dc:title>
  <dc:creator>Hannah Harrison</dc:creator>
  <cp:lastModifiedBy>Hannah Harrison</cp:lastModifiedBy>
  <cp:revision>466</cp:revision>
  <dcterms:created xsi:type="dcterms:W3CDTF">2022-08-08T12:01:44Z</dcterms:created>
  <dcterms:modified xsi:type="dcterms:W3CDTF">2023-03-20T11:31:38Z</dcterms:modified>
</cp:coreProperties>
</file>