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4"/>
  </p:sldMasterIdLst>
  <p:notesMasterIdLst>
    <p:notesMasterId r:id="rId29"/>
  </p:notesMasterIdLst>
  <p:sldIdLst>
    <p:sldId id="256" r:id="rId5"/>
    <p:sldId id="270" r:id="rId6"/>
    <p:sldId id="269" r:id="rId7"/>
    <p:sldId id="272" r:id="rId8"/>
    <p:sldId id="267" r:id="rId9"/>
    <p:sldId id="284" r:id="rId10"/>
    <p:sldId id="274" r:id="rId11"/>
    <p:sldId id="285" r:id="rId12"/>
    <p:sldId id="276" r:id="rId13"/>
    <p:sldId id="277" r:id="rId14"/>
    <p:sldId id="278" r:id="rId15"/>
    <p:sldId id="286" r:id="rId16"/>
    <p:sldId id="283" r:id="rId17"/>
    <p:sldId id="275" r:id="rId18"/>
    <p:sldId id="265" r:id="rId19"/>
    <p:sldId id="279" r:id="rId20"/>
    <p:sldId id="264" r:id="rId21"/>
    <p:sldId id="266" r:id="rId22"/>
    <p:sldId id="268" r:id="rId23"/>
    <p:sldId id="280" r:id="rId24"/>
    <p:sldId id="281" r:id="rId25"/>
    <p:sldId id="262" r:id="rId26"/>
    <p:sldId id="261" r:id="rId27"/>
    <p:sldId id="287" r:id="rId28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68681-436D-0842-8115-4FEB767FBB5D}" v="1282" dt="2022-08-29T10:13:40.745"/>
    <p1510:client id="{48B73C56-82FA-304B-D38B-9730CE24FA07}" v="296" dt="2022-08-29T10:23:09.184"/>
    <p1510:client id="{6B8D6C2B-2754-BCEB-352B-A3E3B0AA48B4}" v="281" dt="2022-08-14T18:38:03.768"/>
    <p1510:client id="{87926011-E961-2F0E-7D7C-A6AB4E3E4D85}" v="1" dt="2022-08-26T08:36:00.748"/>
    <p1510:client id="{8DD582EF-E4BD-83F6-0834-F7037A313EA2}" v="88" dt="2022-08-28T12:27:45.766"/>
    <p1510:client id="{8EA27891-01FA-F729-345B-959240D1FF32}" v="4" dt="2022-09-01T09:52:46.892"/>
    <p1510:client id="{A7E4502E-0311-9B68-9744-BAC6BC2FB207}" v="2" dt="2023-04-04T10:49:12.593"/>
    <p1510:client id="{AC0EC99C-2FCB-03F1-F2DA-0A6440A4FE2A}" v="4" dt="2023-04-04T10:54:54.436"/>
    <p1510:client id="{AD8BB7B8-B729-5E12-218A-F5CB4678410F}" v="738" dt="2022-09-05T09:16:25.354"/>
    <p1510:client id="{B8FCEE81-08D6-3620-7C86-B6CDF6DA8A4A}" v="112" dt="2022-08-28T17:49:09.592"/>
    <p1510:client id="{E7A91D3E-54FB-071A-D512-AB3525CA87E7}" v="6" dt="2023-04-04T11:05:19.387"/>
    <p1510:client id="{EF22A309-1F42-3DBB-B367-5C3A45C84656}" v="97" dt="2022-08-08T11:17:51.375"/>
    <p1510:client id="{F83BA0EE-8716-EF2C-EF24-35DC2B12B481}" v="16" dt="2022-08-10T11:27:19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1A5C2-0048-4ABD-88D2-C35F99BC65ED}" type="doc">
      <dgm:prSet loTypeId="urn:microsoft.com/office/officeart/2017/3/layout/DropPinTimeline" loCatId="timelin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8BCB2C-C8A5-40A0-B6D1-B51B6A1C6E70}">
      <dgm:prSet phldrT="[Text]"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Climate Science</a:t>
          </a:r>
        </a:p>
      </dgm:t>
    </dgm:pt>
    <dgm:pt modelId="{146AE9CF-FE3F-4579-9776-162771AB5DB8}" type="parTrans" cxnId="{D8AB2B53-E8F5-4357-8383-8B78B53ADE47}">
      <dgm:prSet/>
      <dgm:spPr/>
      <dgm:t>
        <a:bodyPr/>
        <a:lstStyle/>
        <a:p>
          <a:endParaRPr lang="en-US"/>
        </a:p>
      </dgm:t>
    </dgm:pt>
    <dgm:pt modelId="{5C3B528B-FD42-4065-ACDC-E019B57EBEE9}" type="sibTrans" cxnId="{D8AB2B53-E8F5-4357-8383-8B78B53ADE47}">
      <dgm:prSet/>
      <dgm:spPr/>
      <dgm:t>
        <a:bodyPr/>
        <a:lstStyle/>
        <a:p>
          <a:endParaRPr lang="en-US"/>
        </a:p>
      </dgm:t>
    </dgm:pt>
    <dgm:pt modelId="{34F5E94E-BBCA-4D1A-8410-8AED69B54BBF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Climate Justice</a:t>
          </a:r>
        </a:p>
      </dgm:t>
    </dgm:pt>
    <dgm:pt modelId="{F7F4E232-6269-4358-A7B5-D3F0FA7E260B}" type="parTrans" cxnId="{3D131583-4B6F-4355-B591-7BEB5346ABBA}">
      <dgm:prSet/>
      <dgm:spPr/>
    </dgm:pt>
    <dgm:pt modelId="{E0C871BA-2DB4-4196-85EC-41DA46220277}" type="sibTrans" cxnId="{3D131583-4B6F-4355-B591-7BEB5346ABBA}">
      <dgm:prSet/>
      <dgm:spPr/>
    </dgm:pt>
    <dgm:pt modelId="{A7390003-0870-4256-9C2B-C032766496A5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Biodiversity</a:t>
          </a:r>
        </a:p>
      </dgm:t>
    </dgm:pt>
    <dgm:pt modelId="{A129A638-22E2-4665-BE68-44B9BC159C48}" type="parTrans" cxnId="{38DE0A78-DE32-48FB-A305-5B28CEA28AE5}">
      <dgm:prSet/>
      <dgm:spPr/>
    </dgm:pt>
    <dgm:pt modelId="{168ECFBA-649D-4710-BA5D-7542329CE919}" type="sibTrans" cxnId="{38DE0A78-DE32-48FB-A305-5B28CEA28AE5}">
      <dgm:prSet/>
      <dgm:spPr/>
    </dgm:pt>
    <dgm:pt modelId="{524F4B7A-24C6-42D4-AD68-80F0B1628FA1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Sustainable Fashion</a:t>
          </a:r>
        </a:p>
      </dgm:t>
    </dgm:pt>
    <dgm:pt modelId="{301190AA-B443-4BF6-8151-3F00502549ED}" type="parTrans" cxnId="{A593633A-941B-4737-A94E-F008891654C1}">
      <dgm:prSet/>
      <dgm:spPr/>
    </dgm:pt>
    <dgm:pt modelId="{161C33BE-F12A-4E8D-9B37-F7FB52316E08}" type="sibTrans" cxnId="{A593633A-941B-4737-A94E-F008891654C1}">
      <dgm:prSet/>
      <dgm:spPr/>
    </dgm:pt>
    <dgm:pt modelId="{EBD4CC48-A67F-49E7-8BCF-AB0F3C9FF402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The Oceans and Plastic</a:t>
          </a:r>
        </a:p>
      </dgm:t>
    </dgm:pt>
    <dgm:pt modelId="{933F4035-F5C1-4920-9E21-2F8609F9319C}" type="parTrans" cxnId="{2A9D4624-B743-4A1C-A2F3-A4CFDA758F83}">
      <dgm:prSet/>
      <dgm:spPr/>
    </dgm:pt>
    <dgm:pt modelId="{1A52A9A9-47A7-48DB-BA0D-87A0190D68A2}" type="sibTrans" cxnId="{2A9D4624-B743-4A1C-A2F3-A4CFDA758F83}">
      <dgm:prSet/>
      <dgm:spPr/>
    </dgm:pt>
    <dgm:pt modelId="{332E796A-A1A5-44BD-90CA-07CD101F27AD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The Arctic</a:t>
          </a:r>
        </a:p>
      </dgm:t>
    </dgm:pt>
    <dgm:pt modelId="{56928922-3D48-426B-98F2-30F2C7F95ABF}" type="parTrans" cxnId="{D0DB2CF5-8E29-4B6A-AD9C-6454D8685F9A}">
      <dgm:prSet/>
      <dgm:spPr/>
    </dgm:pt>
    <dgm:pt modelId="{DCD96E09-0D3E-4764-A50B-B1CF6714E9AD}" type="sibTrans" cxnId="{D0DB2CF5-8E29-4B6A-AD9C-6454D8685F9A}">
      <dgm:prSet/>
      <dgm:spPr/>
    </dgm:pt>
    <dgm:pt modelId="{435EC0EF-9520-40FD-806B-C22467A484F7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Sustainable Transport</a:t>
          </a:r>
        </a:p>
      </dgm:t>
    </dgm:pt>
    <dgm:pt modelId="{6D432D82-A885-4EEF-A8BF-11319DE8F023}" type="parTrans" cxnId="{2B815DD7-6D2E-4D3C-BAAD-28C7FD3BE079}">
      <dgm:prSet/>
      <dgm:spPr/>
    </dgm:pt>
    <dgm:pt modelId="{86C2F068-D80E-4345-AAA9-169DCB6A4182}" type="sibTrans" cxnId="{2B815DD7-6D2E-4D3C-BAAD-28C7FD3BE079}">
      <dgm:prSet/>
      <dgm:spPr/>
    </dgm:pt>
    <dgm:pt modelId="{58B2057E-598D-4A2E-8C90-BF082B86E4C4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The Importance of Collective Action</a:t>
          </a:r>
        </a:p>
      </dgm:t>
    </dgm:pt>
    <dgm:pt modelId="{3E077018-A2AB-455D-BD89-C8CE09D5EA6D}" type="parTrans" cxnId="{CFA57CFD-209B-4BFE-BA09-2703D8123A79}">
      <dgm:prSet/>
      <dgm:spPr/>
    </dgm:pt>
    <dgm:pt modelId="{1877FD87-455E-4DF6-A981-A25073DA72DF}" type="sibTrans" cxnId="{CFA57CFD-209B-4BFE-BA09-2703D8123A79}">
      <dgm:prSet/>
      <dgm:spPr/>
    </dgm:pt>
    <dgm:pt modelId="{E7C97038-7DBE-4709-A226-2437250DA7D9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COP27</a:t>
          </a:r>
        </a:p>
      </dgm:t>
    </dgm:pt>
    <dgm:pt modelId="{A5543009-8C59-4C0E-AB8D-C9F7B95A98E1}" type="parTrans" cxnId="{09503B53-BB69-4E91-949A-D8BF3BA4E133}">
      <dgm:prSet/>
      <dgm:spPr/>
    </dgm:pt>
    <dgm:pt modelId="{6FCE485B-C525-481D-844C-A9007E76EE8E}" type="sibTrans" cxnId="{09503B53-BB69-4E91-949A-D8BF3BA4E133}">
      <dgm:prSet/>
      <dgm:spPr/>
    </dgm:pt>
    <dgm:pt modelId="{3A0B930F-1865-4701-A2E2-503839E7DB8A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Eating Sustainably</a:t>
          </a:r>
        </a:p>
      </dgm:t>
    </dgm:pt>
    <dgm:pt modelId="{43B07305-FA7E-4887-968D-4947336C260D}" type="parTrans" cxnId="{1130E8D1-60CD-4DDB-835D-216B5E00D394}">
      <dgm:prSet/>
      <dgm:spPr/>
    </dgm:pt>
    <dgm:pt modelId="{04008D19-5298-446E-A115-732CBA9BFC35}" type="sibTrans" cxnId="{1130E8D1-60CD-4DDB-835D-216B5E00D394}">
      <dgm:prSet/>
      <dgm:spPr/>
    </dgm:pt>
    <dgm:pt modelId="{6F1C8182-8854-443E-B1CD-CB46B09027A2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Listening to my climate emotions</a:t>
          </a:r>
        </a:p>
      </dgm:t>
    </dgm:pt>
    <dgm:pt modelId="{14BEA9E3-9DFE-4A70-8117-2AFDF2812491}" type="parTrans" cxnId="{1C55EC3A-8157-47D7-A129-DEC7E7C2D8C7}">
      <dgm:prSet/>
      <dgm:spPr/>
    </dgm:pt>
    <dgm:pt modelId="{CF3099EA-BE71-4DE8-858C-09A71AF92741}" type="sibTrans" cxnId="{1C55EC3A-8157-47D7-A129-DEC7E7C2D8C7}">
      <dgm:prSet/>
      <dgm:spPr/>
    </dgm:pt>
    <dgm:pt modelId="{86264A59-B01D-46AF-8E9D-1ED977D4FB76}">
      <dgm:prSet phldr="0"/>
      <dgm:spPr/>
      <dgm:t>
        <a:bodyPr/>
        <a:lstStyle/>
        <a:p>
          <a:pPr>
            <a:defRPr b="1"/>
          </a:pPr>
          <a:r>
            <a:rPr lang="en-US" b="0">
              <a:latin typeface="Fredoka One"/>
            </a:rPr>
            <a:t>Just Transitions and the Future</a:t>
          </a:r>
        </a:p>
      </dgm:t>
    </dgm:pt>
    <dgm:pt modelId="{E7C4D52F-6489-4BE2-9309-43CC5923AD55}" type="parTrans" cxnId="{03D02B9F-58F9-482B-A8C6-6202C1D2BA24}">
      <dgm:prSet/>
      <dgm:spPr/>
    </dgm:pt>
    <dgm:pt modelId="{E62CF245-6A11-4B50-B1BD-9D0E4BA2B9AE}" type="sibTrans" cxnId="{03D02B9F-58F9-482B-A8C6-6202C1D2BA24}">
      <dgm:prSet/>
      <dgm:spPr/>
    </dgm:pt>
    <dgm:pt modelId="{D0CEE2E0-BC9E-4CA0-89B1-44F4B4BBE60C}" type="pres">
      <dgm:prSet presAssocID="{F211A5C2-0048-4ABD-88D2-C35F99BC65ED}" presName="root" presStyleCnt="0">
        <dgm:presLayoutVars>
          <dgm:chMax/>
          <dgm:chPref/>
          <dgm:animLvl val="lvl"/>
        </dgm:presLayoutVars>
      </dgm:prSet>
      <dgm:spPr/>
    </dgm:pt>
    <dgm:pt modelId="{9853F7A8-6966-4AB0-B3E3-FFF7486C82A7}" type="pres">
      <dgm:prSet presAssocID="{F211A5C2-0048-4ABD-88D2-C35F99BC65ED}" presName="divider" presStyleLbl="fgAcc1" presStyleIdx="0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967A1B7B-6126-4DB6-8565-286EC51B9CEA}" type="pres">
      <dgm:prSet presAssocID="{F211A5C2-0048-4ABD-88D2-C35F99BC65ED}" presName="nodes" presStyleCnt="0">
        <dgm:presLayoutVars>
          <dgm:chMax/>
          <dgm:chPref/>
          <dgm:animLvl val="lvl"/>
        </dgm:presLayoutVars>
      </dgm:prSet>
      <dgm:spPr/>
    </dgm:pt>
    <dgm:pt modelId="{30CC3C37-71BD-45F0-B948-F03782A6BC13}" type="pres">
      <dgm:prSet presAssocID="{9A8BCB2C-C8A5-40A0-B6D1-B51B6A1C6E70}" presName="composite" presStyleCnt="0"/>
      <dgm:spPr/>
    </dgm:pt>
    <dgm:pt modelId="{B40AC6EB-523A-42AA-BB26-D6F96DD2090D}" type="pres">
      <dgm:prSet presAssocID="{9A8BCB2C-C8A5-40A0-B6D1-B51B6A1C6E70}" presName="ConnectorPoint" presStyleLbl="lnNode1" presStyleIdx="0" presStyleCnt="12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4A766B8-F381-400C-9350-ACBAFEFAEDA8}" type="pres">
      <dgm:prSet presAssocID="{9A8BCB2C-C8A5-40A0-B6D1-B51B6A1C6E70}" presName="DropPinPlaceHolder" presStyleCnt="0"/>
      <dgm:spPr/>
    </dgm:pt>
    <dgm:pt modelId="{AA8DA13E-539E-432F-B75E-DFCC5B5E5C5D}" type="pres">
      <dgm:prSet presAssocID="{9A8BCB2C-C8A5-40A0-B6D1-B51B6A1C6E70}" presName="DropPin" presStyleLbl="alignNode1" presStyleIdx="0" presStyleCnt="12"/>
      <dgm:spPr/>
    </dgm:pt>
    <dgm:pt modelId="{11F3BC3C-FE00-43A3-AB21-837548353F22}" type="pres">
      <dgm:prSet presAssocID="{9A8BCB2C-C8A5-40A0-B6D1-B51B6A1C6E70}" presName="Ellipse" presStyleLbl="fgAcc1" presStyleIdx="1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8EF2B654-4987-43ED-A2ED-29B88CF80A82}" type="pres">
      <dgm:prSet presAssocID="{9A8BCB2C-C8A5-40A0-B6D1-B51B6A1C6E70}" presName="L2TextContainer" presStyleLbl="revTx" presStyleIdx="0" presStyleCnt="24">
        <dgm:presLayoutVars>
          <dgm:bulletEnabled val="1"/>
        </dgm:presLayoutVars>
      </dgm:prSet>
      <dgm:spPr/>
    </dgm:pt>
    <dgm:pt modelId="{4158DE9B-3C16-4A3E-A46C-71319F399AF8}" type="pres">
      <dgm:prSet presAssocID="{9A8BCB2C-C8A5-40A0-B6D1-B51B6A1C6E70}" presName="L1TextContainer" presStyleLbl="revTx" presStyleIdx="1" presStyleCnt="24">
        <dgm:presLayoutVars>
          <dgm:chMax val="1"/>
          <dgm:chPref val="1"/>
          <dgm:bulletEnabled val="1"/>
        </dgm:presLayoutVars>
      </dgm:prSet>
      <dgm:spPr/>
    </dgm:pt>
    <dgm:pt modelId="{2520543E-360B-4B47-8F64-E6DE52537DBE}" type="pres">
      <dgm:prSet presAssocID="{9A8BCB2C-C8A5-40A0-B6D1-B51B6A1C6E70}" presName="ConnectLine" presStyleLbl="sibTrans1D1" presStyleIdx="0" presStyleCnt="12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75C99FD5-972D-40F2-8DEC-6F90306ACCF2}" type="pres">
      <dgm:prSet presAssocID="{9A8BCB2C-C8A5-40A0-B6D1-B51B6A1C6E70}" presName="EmptyPlaceHolder" presStyleCnt="0"/>
      <dgm:spPr/>
    </dgm:pt>
    <dgm:pt modelId="{9F7C253C-6089-4108-A1B4-F563BEE6EA78}" type="pres">
      <dgm:prSet presAssocID="{5C3B528B-FD42-4065-ACDC-E019B57EBEE9}" presName="spaceBetweenRectangles" presStyleCnt="0"/>
      <dgm:spPr/>
    </dgm:pt>
    <dgm:pt modelId="{6B001ADE-BB7A-44C9-8232-BE0C38F4F8ED}" type="pres">
      <dgm:prSet presAssocID="{34F5E94E-BBCA-4D1A-8410-8AED69B54BBF}" presName="composite" presStyleCnt="0"/>
      <dgm:spPr/>
    </dgm:pt>
    <dgm:pt modelId="{1A998C0C-3065-4142-A397-A8A1226322E2}" type="pres">
      <dgm:prSet presAssocID="{34F5E94E-BBCA-4D1A-8410-8AED69B54BBF}" presName="ConnectorPoint" presStyleLbl="lnNode1" presStyleIdx="1" presStyleCnt="12"/>
      <dgm:spPr>
        <a:solidFill>
          <a:schemeClr val="accent2">
            <a:hueOff val="-466952"/>
            <a:satOff val="745"/>
            <a:lumOff val="-1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8A048ED-BD9F-474B-8EA3-B7B8D647036F}" type="pres">
      <dgm:prSet presAssocID="{34F5E94E-BBCA-4D1A-8410-8AED69B54BBF}" presName="DropPinPlaceHolder" presStyleCnt="0"/>
      <dgm:spPr/>
    </dgm:pt>
    <dgm:pt modelId="{660C11EB-D5AC-4A78-8FCA-AC5860C77F9C}" type="pres">
      <dgm:prSet presAssocID="{34F5E94E-BBCA-4D1A-8410-8AED69B54BBF}" presName="DropPin" presStyleLbl="alignNode1" presStyleIdx="1" presStyleCnt="12"/>
      <dgm:spPr/>
    </dgm:pt>
    <dgm:pt modelId="{7CBCF054-AB43-4A49-A099-CCB562885568}" type="pres">
      <dgm:prSet presAssocID="{34F5E94E-BBCA-4D1A-8410-8AED69B54BBF}" presName="Ellipse" presStyleLbl="fgAcc1" presStyleIdx="2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8B3D57D7-818A-4C78-8727-F4DC9FDA5D90}" type="pres">
      <dgm:prSet presAssocID="{34F5E94E-BBCA-4D1A-8410-8AED69B54BBF}" presName="L2TextContainer" presStyleLbl="revTx" presStyleIdx="2" presStyleCnt="24">
        <dgm:presLayoutVars>
          <dgm:bulletEnabled val="1"/>
        </dgm:presLayoutVars>
      </dgm:prSet>
      <dgm:spPr/>
    </dgm:pt>
    <dgm:pt modelId="{0AA0A1A2-18B6-42CD-BE21-8E9175DC2288}" type="pres">
      <dgm:prSet presAssocID="{34F5E94E-BBCA-4D1A-8410-8AED69B54BBF}" presName="L1TextContainer" presStyleLbl="revTx" presStyleIdx="3" presStyleCnt="24">
        <dgm:presLayoutVars>
          <dgm:chMax val="1"/>
          <dgm:chPref val="1"/>
          <dgm:bulletEnabled val="1"/>
        </dgm:presLayoutVars>
      </dgm:prSet>
      <dgm:spPr/>
    </dgm:pt>
    <dgm:pt modelId="{195BAED3-10E1-4C16-BD90-F40D28E681D2}" type="pres">
      <dgm:prSet presAssocID="{34F5E94E-BBCA-4D1A-8410-8AED69B54BBF}" presName="ConnectLine" presStyleLbl="sibTrans1D1" presStyleIdx="1" presStyleCnt="12"/>
      <dgm:spPr>
        <a:noFill/>
        <a:ln w="12700" cap="flat" cmpd="sng" algn="ctr">
          <a:solidFill>
            <a:schemeClr val="accent2">
              <a:hueOff val="-466952"/>
              <a:satOff val="745"/>
              <a:lumOff val="-160"/>
              <a:alphaOff val="0"/>
            </a:schemeClr>
          </a:solidFill>
          <a:prstDash val="dash"/>
        </a:ln>
        <a:effectLst/>
      </dgm:spPr>
    </dgm:pt>
    <dgm:pt modelId="{5CA420EB-2B06-47DB-B5C0-821652F63B1F}" type="pres">
      <dgm:prSet presAssocID="{34F5E94E-BBCA-4D1A-8410-8AED69B54BBF}" presName="EmptyPlaceHolder" presStyleCnt="0"/>
      <dgm:spPr/>
    </dgm:pt>
    <dgm:pt modelId="{1059B808-6255-4FE6-840A-1623AD47D6F6}" type="pres">
      <dgm:prSet presAssocID="{E0C871BA-2DB4-4196-85EC-41DA46220277}" presName="spaceBetweenRectangles" presStyleCnt="0"/>
      <dgm:spPr/>
    </dgm:pt>
    <dgm:pt modelId="{B522FDBF-1205-4DD8-AAEE-7B912583A0BB}" type="pres">
      <dgm:prSet presAssocID="{A7390003-0870-4256-9C2B-C032766496A5}" presName="composite" presStyleCnt="0"/>
      <dgm:spPr/>
    </dgm:pt>
    <dgm:pt modelId="{FA6B70B7-0FE9-4EF2-9731-AA55E6C2154E}" type="pres">
      <dgm:prSet presAssocID="{A7390003-0870-4256-9C2B-C032766496A5}" presName="ConnectorPoint" presStyleLbl="lnNode1" presStyleIdx="2" presStyleCnt="12"/>
      <dgm:spPr>
        <a:solidFill>
          <a:schemeClr val="accent2">
            <a:hueOff val="-933903"/>
            <a:satOff val="1490"/>
            <a:lumOff val="-3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F8070C6-9781-42C0-95CE-36B33B28F159}" type="pres">
      <dgm:prSet presAssocID="{A7390003-0870-4256-9C2B-C032766496A5}" presName="DropPinPlaceHolder" presStyleCnt="0"/>
      <dgm:spPr/>
    </dgm:pt>
    <dgm:pt modelId="{5D548A29-6A8C-4C27-964A-53F65F66CD22}" type="pres">
      <dgm:prSet presAssocID="{A7390003-0870-4256-9C2B-C032766496A5}" presName="DropPin" presStyleLbl="alignNode1" presStyleIdx="2" presStyleCnt="12"/>
      <dgm:spPr/>
    </dgm:pt>
    <dgm:pt modelId="{AFB7734D-0176-4E88-A8EA-9D02BF2CE136}" type="pres">
      <dgm:prSet presAssocID="{A7390003-0870-4256-9C2B-C032766496A5}" presName="Ellipse" presStyleLbl="fgAcc1" presStyleIdx="3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01B4CE43-F320-448A-B214-E42923CA1FFB}" type="pres">
      <dgm:prSet presAssocID="{A7390003-0870-4256-9C2B-C032766496A5}" presName="L2TextContainer" presStyleLbl="revTx" presStyleIdx="4" presStyleCnt="24">
        <dgm:presLayoutVars>
          <dgm:bulletEnabled val="1"/>
        </dgm:presLayoutVars>
      </dgm:prSet>
      <dgm:spPr/>
    </dgm:pt>
    <dgm:pt modelId="{7678764C-BA4A-4322-B144-596C66CF6BB1}" type="pres">
      <dgm:prSet presAssocID="{A7390003-0870-4256-9C2B-C032766496A5}" presName="L1TextContainer" presStyleLbl="revTx" presStyleIdx="5" presStyleCnt="24">
        <dgm:presLayoutVars>
          <dgm:chMax val="1"/>
          <dgm:chPref val="1"/>
          <dgm:bulletEnabled val="1"/>
        </dgm:presLayoutVars>
      </dgm:prSet>
      <dgm:spPr/>
    </dgm:pt>
    <dgm:pt modelId="{54A4A6F8-DE66-46A5-B460-1BB2E28E237D}" type="pres">
      <dgm:prSet presAssocID="{A7390003-0870-4256-9C2B-C032766496A5}" presName="ConnectLine" presStyleLbl="sibTrans1D1" presStyleIdx="2" presStyleCnt="12"/>
      <dgm:spPr>
        <a:noFill/>
        <a:ln w="12700" cap="flat" cmpd="sng" algn="ctr">
          <a:solidFill>
            <a:schemeClr val="accent2">
              <a:hueOff val="-933903"/>
              <a:satOff val="1490"/>
              <a:lumOff val="-321"/>
              <a:alphaOff val="0"/>
            </a:schemeClr>
          </a:solidFill>
          <a:prstDash val="dash"/>
        </a:ln>
        <a:effectLst/>
      </dgm:spPr>
    </dgm:pt>
    <dgm:pt modelId="{2FB9C56F-0EFF-4279-9281-174FF4854A67}" type="pres">
      <dgm:prSet presAssocID="{A7390003-0870-4256-9C2B-C032766496A5}" presName="EmptyPlaceHolder" presStyleCnt="0"/>
      <dgm:spPr/>
    </dgm:pt>
    <dgm:pt modelId="{55D4695E-A877-415E-BCA7-E30F1B42C1EB}" type="pres">
      <dgm:prSet presAssocID="{168ECFBA-649D-4710-BA5D-7542329CE919}" presName="spaceBetweenRectangles" presStyleCnt="0"/>
      <dgm:spPr/>
    </dgm:pt>
    <dgm:pt modelId="{7583212B-8128-4F5B-84C7-024A1B80195A}" type="pres">
      <dgm:prSet presAssocID="{524F4B7A-24C6-42D4-AD68-80F0B1628FA1}" presName="composite" presStyleCnt="0"/>
      <dgm:spPr/>
    </dgm:pt>
    <dgm:pt modelId="{9A07E780-B4F7-44F1-A0AE-6FD994B11C89}" type="pres">
      <dgm:prSet presAssocID="{524F4B7A-24C6-42D4-AD68-80F0B1628FA1}" presName="ConnectorPoint" presStyleLbl="lnNode1" presStyleIdx="3" presStyleCnt="12"/>
      <dgm:spPr>
        <a:solidFill>
          <a:schemeClr val="accent2">
            <a:hueOff val="-1400854"/>
            <a:satOff val="2235"/>
            <a:lumOff val="-48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563BBED-2AB0-4898-A863-D642F0316FA7}" type="pres">
      <dgm:prSet presAssocID="{524F4B7A-24C6-42D4-AD68-80F0B1628FA1}" presName="DropPinPlaceHolder" presStyleCnt="0"/>
      <dgm:spPr/>
    </dgm:pt>
    <dgm:pt modelId="{970A7C1F-64F1-40DD-A367-B0B3FDF7EFF6}" type="pres">
      <dgm:prSet presAssocID="{524F4B7A-24C6-42D4-AD68-80F0B1628FA1}" presName="DropPin" presStyleLbl="alignNode1" presStyleIdx="3" presStyleCnt="12"/>
      <dgm:spPr/>
    </dgm:pt>
    <dgm:pt modelId="{5B4CD98B-627D-4E6D-8054-FFB16693F358}" type="pres">
      <dgm:prSet presAssocID="{524F4B7A-24C6-42D4-AD68-80F0B1628FA1}" presName="Ellipse" presStyleLbl="fgAcc1" presStyleIdx="4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74AADB09-B849-4589-AE71-1EB7D1E2F991}" type="pres">
      <dgm:prSet presAssocID="{524F4B7A-24C6-42D4-AD68-80F0B1628FA1}" presName="L2TextContainer" presStyleLbl="revTx" presStyleIdx="6" presStyleCnt="24">
        <dgm:presLayoutVars>
          <dgm:bulletEnabled val="1"/>
        </dgm:presLayoutVars>
      </dgm:prSet>
      <dgm:spPr/>
    </dgm:pt>
    <dgm:pt modelId="{2C57EEC3-711B-4B4E-A15B-FB7BE34F6D5D}" type="pres">
      <dgm:prSet presAssocID="{524F4B7A-24C6-42D4-AD68-80F0B1628FA1}" presName="L1TextContainer" presStyleLbl="revTx" presStyleIdx="7" presStyleCnt="24">
        <dgm:presLayoutVars>
          <dgm:chMax val="1"/>
          <dgm:chPref val="1"/>
          <dgm:bulletEnabled val="1"/>
        </dgm:presLayoutVars>
      </dgm:prSet>
      <dgm:spPr/>
    </dgm:pt>
    <dgm:pt modelId="{A5FD785D-23C8-4645-AF69-512BD52E111B}" type="pres">
      <dgm:prSet presAssocID="{524F4B7A-24C6-42D4-AD68-80F0B1628FA1}" presName="ConnectLine" presStyleLbl="sibTrans1D1" presStyleIdx="3" presStyleCnt="12"/>
      <dgm:spPr>
        <a:noFill/>
        <a:ln w="12700" cap="flat" cmpd="sng" algn="ctr">
          <a:solidFill>
            <a:schemeClr val="accent2">
              <a:hueOff val="-1400854"/>
              <a:satOff val="2235"/>
              <a:lumOff val="-481"/>
              <a:alphaOff val="0"/>
            </a:schemeClr>
          </a:solidFill>
          <a:prstDash val="dash"/>
        </a:ln>
        <a:effectLst/>
      </dgm:spPr>
    </dgm:pt>
    <dgm:pt modelId="{A5FE1AFE-F124-4912-AD98-B5B02C850033}" type="pres">
      <dgm:prSet presAssocID="{524F4B7A-24C6-42D4-AD68-80F0B1628FA1}" presName="EmptyPlaceHolder" presStyleCnt="0"/>
      <dgm:spPr/>
    </dgm:pt>
    <dgm:pt modelId="{2E26E9C6-738B-416F-8C8A-3E5CCBEC6E79}" type="pres">
      <dgm:prSet presAssocID="{161C33BE-F12A-4E8D-9B37-F7FB52316E08}" presName="spaceBetweenRectangles" presStyleCnt="0"/>
      <dgm:spPr/>
    </dgm:pt>
    <dgm:pt modelId="{A2195A72-297F-4A8D-B33F-C0C2F5B44654}" type="pres">
      <dgm:prSet presAssocID="{EBD4CC48-A67F-49E7-8BCF-AB0F3C9FF402}" presName="composite" presStyleCnt="0"/>
      <dgm:spPr/>
    </dgm:pt>
    <dgm:pt modelId="{43CF8824-A8A6-4F1E-92D1-F1C3B71610E8}" type="pres">
      <dgm:prSet presAssocID="{EBD4CC48-A67F-49E7-8BCF-AB0F3C9FF402}" presName="ConnectorPoint" presStyleLbl="lnNode1" presStyleIdx="4" presStyleCnt="12"/>
      <dgm:spPr>
        <a:solidFill>
          <a:schemeClr val="accent2">
            <a:hueOff val="-1867806"/>
            <a:satOff val="2980"/>
            <a:lumOff val="-64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A674B84-E05F-4B2E-8743-F33343E29ECF}" type="pres">
      <dgm:prSet presAssocID="{EBD4CC48-A67F-49E7-8BCF-AB0F3C9FF402}" presName="DropPinPlaceHolder" presStyleCnt="0"/>
      <dgm:spPr/>
    </dgm:pt>
    <dgm:pt modelId="{2CAFB487-F592-43F7-B082-516D31080E1C}" type="pres">
      <dgm:prSet presAssocID="{EBD4CC48-A67F-49E7-8BCF-AB0F3C9FF402}" presName="DropPin" presStyleLbl="alignNode1" presStyleIdx="4" presStyleCnt="12"/>
      <dgm:spPr/>
    </dgm:pt>
    <dgm:pt modelId="{51AEE8FE-3BC5-4367-9986-6792271FE378}" type="pres">
      <dgm:prSet presAssocID="{EBD4CC48-A67F-49E7-8BCF-AB0F3C9FF402}" presName="Ellipse" presStyleLbl="fgAcc1" presStyleIdx="5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E5340E55-200B-4859-8851-EBB299560298}" type="pres">
      <dgm:prSet presAssocID="{EBD4CC48-A67F-49E7-8BCF-AB0F3C9FF402}" presName="L2TextContainer" presStyleLbl="revTx" presStyleIdx="8" presStyleCnt="24">
        <dgm:presLayoutVars>
          <dgm:bulletEnabled val="1"/>
        </dgm:presLayoutVars>
      </dgm:prSet>
      <dgm:spPr/>
    </dgm:pt>
    <dgm:pt modelId="{2E1FA517-9336-4C27-AAE5-1BD5EBDB85E2}" type="pres">
      <dgm:prSet presAssocID="{EBD4CC48-A67F-49E7-8BCF-AB0F3C9FF402}" presName="L1TextContainer" presStyleLbl="revTx" presStyleIdx="9" presStyleCnt="24">
        <dgm:presLayoutVars>
          <dgm:chMax val="1"/>
          <dgm:chPref val="1"/>
          <dgm:bulletEnabled val="1"/>
        </dgm:presLayoutVars>
      </dgm:prSet>
      <dgm:spPr/>
    </dgm:pt>
    <dgm:pt modelId="{1ED22FB6-BEC6-4D2A-96BC-95F6B1F8751F}" type="pres">
      <dgm:prSet presAssocID="{EBD4CC48-A67F-49E7-8BCF-AB0F3C9FF402}" presName="ConnectLine" presStyleLbl="sibTrans1D1" presStyleIdx="4" presStyleCnt="12"/>
      <dgm:spPr>
        <a:noFill/>
        <a:ln w="12700" cap="flat" cmpd="sng" algn="ctr">
          <a:solidFill>
            <a:schemeClr val="accent2">
              <a:hueOff val="-1867806"/>
              <a:satOff val="2980"/>
              <a:lumOff val="-642"/>
              <a:alphaOff val="0"/>
            </a:schemeClr>
          </a:solidFill>
          <a:prstDash val="dash"/>
        </a:ln>
        <a:effectLst/>
      </dgm:spPr>
    </dgm:pt>
    <dgm:pt modelId="{85B661C8-78F8-4552-99CD-FFF7D78DE9A9}" type="pres">
      <dgm:prSet presAssocID="{EBD4CC48-A67F-49E7-8BCF-AB0F3C9FF402}" presName="EmptyPlaceHolder" presStyleCnt="0"/>
      <dgm:spPr/>
    </dgm:pt>
    <dgm:pt modelId="{A1CEC2B0-76D2-4E1C-B830-3D398DC68A3C}" type="pres">
      <dgm:prSet presAssocID="{1A52A9A9-47A7-48DB-BA0D-87A0190D68A2}" presName="spaceBetweenRectangles" presStyleCnt="0"/>
      <dgm:spPr/>
    </dgm:pt>
    <dgm:pt modelId="{9AB6FA5C-20D1-4CB5-B032-7996201D385D}" type="pres">
      <dgm:prSet presAssocID="{332E796A-A1A5-44BD-90CA-07CD101F27AD}" presName="composite" presStyleCnt="0"/>
      <dgm:spPr/>
    </dgm:pt>
    <dgm:pt modelId="{5FFBD2EF-9889-47A3-8761-8397235B3422}" type="pres">
      <dgm:prSet presAssocID="{332E796A-A1A5-44BD-90CA-07CD101F27AD}" presName="ConnectorPoint" presStyleLbl="lnNode1" presStyleIdx="5" presStyleCnt="12"/>
      <dgm:spPr>
        <a:solidFill>
          <a:schemeClr val="accent2">
            <a:hueOff val="-2334757"/>
            <a:satOff val="3725"/>
            <a:lumOff val="-8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903D703-37AE-4CA6-8085-5631466FC996}" type="pres">
      <dgm:prSet presAssocID="{332E796A-A1A5-44BD-90CA-07CD101F27AD}" presName="DropPinPlaceHolder" presStyleCnt="0"/>
      <dgm:spPr/>
    </dgm:pt>
    <dgm:pt modelId="{EC332350-148C-4D42-9A3D-A467D5F28A3C}" type="pres">
      <dgm:prSet presAssocID="{332E796A-A1A5-44BD-90CA-07CD101F27AD}" presName="DropPin" presStyleLbl="alignNode1" presStyleIdx="5" presStyleCnt="12"/>
      <dgm:spPr/>
    </dgm:pt>
    <dgm:pt modelId="{A4922659-2EC0-48FA-BCF5-ECC45050BA74}" type="pres">
      <dgm:prSet presAssocID="{332E796A-A1A5-44BD-90CA-07CD101F27AD}" presName="Ellipse" presStyleLbl="fgAcc1" presStyleIdx="6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290B6C9A-EB8B-4274-B7B9-8C066B9F7316}" type="pres">
      <dgm:prSet presAssocID="{332E796A-A1A5-44BD-90CA-07CD101F27AD}" presName="L2TextContainer" presStyleLbl="revTx" presStyleIdx="10" presStyleCnt="24">
        <dgm:presLayoutVars>
          <dgm:bulletEnabled val="1"/>
        </dgm:presLayoutVars>
      </dgm:prSet>
      <dgm:spPr/>
    </dgm:pt>
    <dgm:pt modelId="{4DFF0E5E-C88A-4DB8-B497-8015E954932B}" type="pres">
      <dgm:prSet presAssocID="{332E796A-A1A5-44BD-90CA-07CD101F27AD}" presName="L1TextContainer" presStyleLbl="revTx" presStyleIdx="11" presStyleCnt="24">
        <dgm:presLayoutVars>
          <dgm:chMax val="1"/>
          <dgm:chPref val="1"/>
          <dgm:bulletEnabled val="1"/>
        </dgm:presLayoutVars>
      </dgm:prSet>
      <dgm:spPr/>
    </dgm:pt>
    <dgm:pt modelId="{CF9335C7-7B4B-487D-9745-81697AF0E480}" type="pres">
      <dgm:prSet presAssocID="{332E796A-A1A5-44BD-90CA-07CD101F27AD}" presName="ConnectLine" presStyleLbl="sibTrans1D1" presStyleIdx="5" presStyleCnt="12"/>
      <dgm:spPr>
        <a:noFill/>
        <a:ln w="12700" cap="flat" cmpd="sng" algn="ctr">
          <a:solidFill>
            <a:schemeClr val="accent2">
              <a:hueOff val="-2334757"/>
              <a:satOff val="3725"/>
              <a:lumOff val="-802"/>
              <a:alphaOff val="0"/>
            </a:schemeClr>
          </a:solidFill>
          <a:prstDash val="dash"/>
        </a:ln>
        <a:effectLst/>
      </dgm:spPr>
    </dgm:pt>
    <dgm:pt modelId="{19646337-A9F0-40B5-99FD-4CB25C91C08D}" type="pres">
      <dgm:prSet presAssocID="{332E796A-A1A5-44BD-90CA-07CD101F27AD}" presName="EmptyPlaceHolder" presStyleCnt="0"/>
      <dgm:spPr/>
    </dgm:pt>
    <dgm:pt modelId="{E8553118-4AD5-42E0-B776-6E21F25B5454}" type="pres">
      <dgm:prSet presAssocID="{DCD96E09-0D3E-4764-A50B-B1CF6714E9AD}" presName="spaceBetweenRectangles" presStyleCnt="0"/>
      <dgm:spPr/>
    </dgm:pt>
    <dgm:pt modelId="{DD688DC2-C713-4111-BCCD-F8DC5032545F}" type="pres">
      <dgm:prSet presAssocID="{435EC0EF-9520-40FD-806B-C22467A484F7}" presName="composite" presStyleCnt="0"/>
      <dgm:spPr/>
    </dgm:pt>
    <dgm:pt modelId="{02EEAA0C-8BC8-448C-8CF4-6603BFAE1473}" type="pres">
      <dgm:prSet presAssocID="{435EC0EF-9520-40FD-806B-C22467A484F7}" presName="ConnectorPoint" presStyleLbl="lnNode1" presStyleIdx="6" presStyleCnt="12"/>
      <dgm:spPr>
        <a:solidFill>
          <a:schemeClr val="accent2">
            <a:hueOff val="-2801709"/>
            <a:satOff val="4471"/>
            <a:lumOff val="-9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4859BC0-EED9-46FC-8FD5-D8E04747690B}" type="pres">
      <dgm:prSet presAssocID="{435EC0EF-9520-40FD-806B-C22467A484F7}" presName="DropPinPlaceHolder" presStyleCnt="0"/>
      <dgm:spPr/>
    </dgm:pt>
    <dgm:pt modelId="{6F804A30-7C25-4371-B42D-1C599ECC9F1A}" type="pres">
      <dgm:prSet presAssocID="{435EC0EF-9520-40FD-806B-C22467A484F7}" presName="DropPin" presStyleLbl="alignNode1" presStyleIdx="6" presStyleCnt="12"/>
      <dgm:spPr/>
    </dgm:pt>
    <dgm:pt modelId="{31C6F54A-951A-4010-9923-0BE9F4195FF1}" type="pres">
      <dgm:prSet presAssocID="{435EC0EF-9520-40FD-806B-C22467A484F7}" presName="Ellipse" presStyleLbl="fgAcc1" presStyleIdx="7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5B0DB1B3-889A-4141-8329-4F8DA61E7221}" type="pres">
      <dgm:prSet presAssocID="{435EC0EF-9520-40FD-806B-C22467A484F7}" presName="L2TextContainer" presStyleLbl="revTx" presStyleIdx="12" presStyleCnt="24">
        <dgm:presLayoutVars>
          <dgm:bulletEnabled val="1"/>
        </dgm:presLayoutVars>
      </dgm:prSet>
      <dgm:spPr/>
    </dgm:pt>
    <dgm:pt modelId="{185870B6-E509-4539-9C26-3484B1B88219}" type="pres">
      <dgm:prSet presAssocID="{435EC0EF-9520-40FD-806B-C22467A484F7}" presName="L1TextContainer" presStyleLbl="revTx" presStyleIdx="13" presStyleCnt="24">
        <dgm:presLayoutVars>
          <dgm:chMax val="1"/>
          <dgm:chPref val="1"/>
          <dgm:bulletEnabled val="1"/>
        </dgm:presLayoutVars>
      </dgm:prSet>
      <dgm:spPr/>
    </dgm:pt>
    <dgm:pt modelId="{EEC453EF-F7CF-4845-B653-85B3AEBC494B}" type="pres">
      <dgm:prSet presAssocID="{435EC0EF-9520-40FD-806B-C22467A484F7}" presName="ConnectLine" presStyleLbl="sibTrans1D1" presStyleIdx="6" presStyleCnt="12"/>
      <dgm:spPr>
        <a:noFill/>
        <a:ln w="12700" cap="flat" cmpd="sng" algn="ctr">
          <a:solidFill>
            <a:schemeClr val="accent2">
              <a:hueOff val="-2801709"/>
              <a:satOff val="4471"/>
              <a:lumOff val="-963"/>
              <a:alphaOff val="0"/>
            </a:schemeClr>
          </a:solidFill>
          <a:prstDash val="dash"/>
        </a:ln>
        <a:effectLst/>
      </dgm:spPr>
    </dgm:pt>
    <dgm:pt modelId="{0E52BAC1-B3DA-4630-823E-150008C19F80}" type="pres">
      <dgm:prSet presAssocID="{435EC0EF-9520-40FD-806B-C22467A484F7}" presName="EmptyPlaceHolder" presStyleCnt="0"/>
      <dgm:spPr/>
    </dgm:pt>
    <dgm:pt modelId="{8DA8E92B-D644-43C7-BC6D-B058D26FEE94}" type="pres">
      <dgm:prSet presAssocID="{86C2F068-D80E-4345-AAA9-169DCB6A4182}" presName="spaceBetweenRectangles" presStyleCnt="0"/>
      <dgm:spPr/>
    </dgm:pt>
    <dgm:pt modelId="{1BEE1A07-FB97-47AF-A545-26759F8A54F5}" type="pres">
      <dgm:prSet presAssocID="{58B2057E-598D-4A2E-8C90-BF082B86E4C4}" presName="composite" presStyleCnt="0"/>
      <dgm:spPr/>
    </dgm:pt>
    <dgm:pt modelId="{6C4D033B-8AD4-458E-934A-9FCDC7B69C5E}" type="pres">
      <dgm:prSet presAssocID="{58B2057E-598D-4A2E-8C90-BF082B86E4C4}" presName="ConnectorPoint" presStyleLbl="lnNode1" presStyleIdx="7" presStyleCnt="12"/>
      <dgm:spPr>
        <a:solidFill>
          <a:schemeClr val="accent2">
            <a:hueOff val="-3268660"/>
            <a:satOff val="5216"/>
            <a:lumOff val="-112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DCA0CF4-292A-4EEE-9640-10512A9BC153}" type="pres">
      <dgm:prSet presAssocID="{58B2057E-598D-4A2E-8C90-BF082B86E4C4}" presName="DropPinPlaceHolder" presStyleCnt="0"/>
      <dgm:spPr/>
    </dgm:pt>
    <dgm:pt modelId="{02CEEAAC-626E-4C93-BFFF-D3F87E85A4FC}" type="pres">
      <dgm:prSet presAssocID="{58B2057E-598D-4A2E-8C90-BF082B86E4C4}" presName="DropPin" presStyleLbl="alignNode1" presStyleIdx="7" presStyleCnt="12"/>
      <dgm:spPr/>
    </dgm:pt>
    <dgm:pt modelId="{3A93A9A2-3015-41EA-ABB4-6A155A32303B}" type="pres">
      <dgm:prSet presAssocID="{58B2057E-598D-4A2E-8C90-BF082B86E4C4}" presName="Ellipse" presStyleLbl="fgAcc1" presStyleIdx="8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755FE2A5-A580-4C16-8985-3BF61C2D4EBB}" type="pres">
      <dgm:prSet presAssocID="{58B2057E-598D-4A2E-8C90-BF082B86E4C4}" presName="L2TextContainer" presStyleLbl="revTx" presStyleIdx="14" presStyleCnt="24">
        <dgm:presLayoutVars>
          <dgm:bulletEnabled val="1"/>
        </dgm:presLayoutVars>
      </dgm:prSet>
      <dgm:spPr/>
    </dgm:pt>
    <dgm:pt modelId="{33EAB53C-B9C0-4C6E-BA98-1DD55B93A2CB}" type="pres">
      <dgm:prSet presAssocID="{58B2057E-598D-4A2E-8C90-BF082B86E4C4}" presName="L1TextContainer" presStyleLbl="revTx" presStyleIdx="15" presStyleCnt="24">
        <dgm:presLayoutVars>
          <dgm:chMax val="1"/>
          <dgm:chPref val="1"/>
          <dgm:bulletEnabled val="1"/>
        </dgm:presLayoutVars>
      </dgm:prSet>
      <dgm:spPr/>
    </dgm:pt>
    <dgm:pt modelId="{47CE6A27-52D6-4FD0-AAEF-FCABC78DA70D}" type="pres">
      <dgm:prSet presAssocID="{58B2057E-598D-4A2E-8C90-BF082B86E4C4}" presName="ConnectLine" presStyleLbl="sibTrans1D1" presStyleIdx="7" presStyleCnt="12"/>
      <dgm:spPr>
        <a:noFill/>
        <a:ln w="12700" cap="flat" cmpd="sng" algn="ctr">
          <a:solidFill>
            <a:schemeClr val="accent2">
              <a:hueOff val="-3268660"/>
              <a:satOff val="5216"/>
              <a:lumOff val="-1123"/>
              <a:alphaOff val="0"/>
            </a:schemeClr>
          </a:solidFill>
          <a:prstDash val="dash"/>
        </a:ln>
        <a:effectLst/>
      </dgm:spPr>
    </dgm:pt>
    <dgm:pt modelId="{DD25C64A-8556-4B89-A481-62DA4DE570F9}" type="pres">
      <dgm:prSet presAssocID="{58B2057E-598D-4A2E-8C90-BF082B86E4C4}" presName="EmptyPlaceHolder" presStyleCnt="0"/>
      <dgm:spPr/>
    </dgm:pt>
    <dgm:pt modelId="{44C1AD54-D723-4ED1-B9A8-8FE390B57F02}" type="pres">
      <dgm:prSet presAssocID="{1877FD87-455E-4DF6-A981-A25073DA72DF}" presName="spaceBetweenRectangles" presStyleCnt="0"/>
      <dgm:spPr/>
    </dgm:pt>
    <dgm:pt modelId="{5040E047-F8DC-4AC3-989C-C0E1E37601BD}" type="pres">
      <dgm:prSet presAssocID="{E7C97038-7DBE-4709-A226-2437250DA7D9}" presName="composite" presStyleCnt="0"/>
      <dgm:spPr/>
    </dgm:pt>
    <dgm:pt modelId="{6A655D6C-5E15-4651-967D-05369272A882}" type="pres">
      <dgm:prSet presAssocID="{E7C97038-7DBE-4709-A226-2437250DA7D9}" presName="ConnectorPoint" presStyleLbl="lnNode1" presStyleIdx="8" presStyleCnt="12"/>
      <dgm:spPr>
        <a:solidFill>
          <a:schemeClr val="accent2">
            <a:hueOff val="-3735612"/>
            <a:satOff val="5961"/>
            <a:lumOff val="-128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13CD9BC-E124-40C4-B219-7A05FB47216E}" type="pres">
      <dgm:prSet presAssocID="{E7C97038-7DBE-4709-A226-2437250DA7D9}" presName="DropPinPlaceHolder" presStyleCnt="0"/>
      <dgm:spPr/>
    </dgm:pt>
    <dgm:pt modelId="{9EA4DCBD-4C7C-4A01-9932-202211757BC9}" type="pres">
      <dgm:prSet presAssocID="{E7C97038-7DBE-4709-A226-2437250DA7D9}" presName="DropPin" presStyleLbl="alignNode1" presStyleIdx="8" presStyleCnt="12"/>
      <dgm:spPr/>
    </dgm:pt>
    <dgm:pt modelId="{72201282-6521-41E3-B995-09F459D405A0}" type="pres">
      <dgm:prSet presAssocID="{E7C97038-7DBE-4709-A226-2437250DA7D9}" presName="Ellipse" presStyleLbl="fgAcc1" presStyleIdx="9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9138D26D-45A4-465B-8F2C-A014C4FB232B}" type="pres">
      <dgm:prSet presAssocID="{E7C97038-7DBE-4709-A226-2437250DA7D9}" presName="L2TextContainer" presStyleLbl="revTx" presStyleIdx="16" presStyleCnt="24">
        <dgm:presLayoutVars>
          <dgm:bulletEnabled val="1"/>
        </dgm:presLayoutVars>
      </dgm:prSet>
      <dgm:spPr/>
    </dgm:pt>
    <dgm:pt modelId="{A63D8C8A-48AD-492D-953B-D8B010A5B28B}" type="pres">
      <dgm:prSet presAssocID="{E7C97038-7DBE-4709-A226-2437250DA7D9}" presName="L1TextContainer" presStyleLbl="revTx" presStyleIdx="17" presStyleCnt="24">
        <dgm:presLayoutVars>
          <dgm:chMax val="1"/>
          <dgm:chPref val="1"/>
          <dgm:bulletEnabled val="1"/>
        </dgm:presLayoutVars>
      </dgm:prSet>
      <dgm:spPr/>
    </dgm:pt>
    <dgm:pt modelId="{DC0E4059-D630-4785-A14C-4F886EB8F145}" type="pres">
      <dgm:prSet presAssocID="{E7C97038-7DBE-4709-A226-2437250DA7D9}" presName="ConnectLine" presStyleLbl="sibTrans1D1" presStyleIdx="8" presStyleCnt="12"/>
      <dgm:spPr>
        <a:noFill/>
        <a:ln w="12700" cap="flat" cmpd="sng" algn="ctr">
          <a:solidFill>
            <a:schemeClr val="accent2">
              <a:hueOff val="-3735612"/>
              <a:satOff val="5961"/>
              <a:lumOff val="-1284"/>
              <a:alphaOff val="0"/>
            </a:schemeClr>
          </a:solidFill>
          <a:prstDash val="dash"/>
        </a:ln>
        <a:effectLst/>
      </dgm:spPr>
    </dgm:pt>
    <dgm:pt modelId="{029E1D23-8AA7-4333-AC0C-3DA1C3524BD9}" type="pres">
      <dgm:prSet presAssocID="{E7C97038-7DBE-4709-A226-2437250DA7D9}" presName="EmptyPlaceHolder" presStyleCnt="0"/>
      <dgm:spPr/>
    </dgm:pt>
    <dgm:pt modelId="{17723295-0332-4244-AF3A-DD4F76ACF346}" type="pres">
      <dgm:prSet presAssocID="{6FCE485B-C525-481D-844C-A9007E76EE8E}" presName="spaceBetweenRectangles" presStyleCnt="0"/>
      <dgm:spPr/>
    </dgm:pt>
    <dgm:pt modelId="{8F6C0736-5A94-4CD7-BF0F-D0F212C413B4}" type="pres">
      <dgm:prSet presAssocID="{3A0B930F-1865-4701-A2E2-503839E7DB8A}" presName="composite" presStyleCnt="0"/>
      <dgm:spPr/>
    </dgm:pt>
    <dgm:pt modelId="{1D976E3E-A802-4FD7-8C1C-AE31BC6BF29B}" type="pres">
      <dgm:prSet presAssocID="{3A0B930F-1865-4701-A2E2-503839E7DB8A}" presName="ConnectorPoint" presStyleLbl="lnNode1" presStyleIdx="9" presStyleCnt="12"/>
      <dgm:spPr>
        <a:solidFill>
          <a:schemeClr val="accent2">
            <a:hueOff val="-4202563"/>
            <a:satOff val="6706"/>
            <a:lumOff val="-14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F951D0E-B425-468C-B210-886456C86783}" type="pres">
      <dgm:prSet presAssocID="{3A0B930F-1865-4701-A2E2-503839E7DB8A}" presName="DropPinPlaceHolder" presStyleCnt="0"/>
      <dgm:spPr/>
    </dgm:pt>
    <dgm:pt modelId="{39E6E14F-2F2A-4E46-A41E-A561525E704C}" type="pres">
      <dgm:prSet presAssocID="{3A0B930F-1865-4701-A2E2-503839E7DB8A}" presName="DropPin" presStyleLbl="alignNode1" presStyleIdx="9" presStyleCnt="12"/>
      <dgm:spPr/>
    </dgm:pt>
    <dgm:pt modelId="{07A864D8-825F-4CE7-8B8C-A37AE6ECD41A}" type="pres">
      <dgm:prSet presAssocID="{3A0B930F-1865-4701-A2E2-503839E7DB8A}" presName="Ellipse" presStyleLbl="fgAcc1" presStyleIdx="10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A3736BFA-7ADD-40A7-B6BB-0E5DD97D3DD9}" type="pres">
      <dgm:prSet presAssocID="{3A0B930F-1865-4701-A2E2-503839E7DB8A}" presName="L2TextContainer" presStyleLbl="revTx" presStyleIdx="18" presStyleCnt="24">
        <dgm:presLayoutVars>
          <dgm:bulletEnabled val="1"/>
        </dgm:presLayoutVars>
      </dgm:prSet>
      <dgm:spPr/>
    </dgm:pt>
    <dgm:pt modelId="{8F10F443-960F-4546-9732-DBE22EB157B9}" type="pres">
      <dgm:prSet presAssocID="{3A0B930F-1865-4701-A2E2-503839E7DB8A}" presName="L1TextContainer" presStyleLbl="revTx" presStyleIdx="19" presStyleCnt="24">
        <dgm:presLayoutVars>
          <dgm:chMax val="1"/>
          <dgm:chPref val="1"/>
          <dgm:bulletEnabled val="1"/>
        </dgm:presLayoutVars>
      </dgm:prSet>
      <dgm:spPr/>
    </dgm:pt>
    <dgm:pt modelId="{D4D054C1-B272-4A75-BD47-A71B6070377E}" type="pres">
      <dgm:prSet presAssocID="{3A0B930F-1865-4701-A2E2-503839E7DB8A}" presName="ConnectLine" presStyleLbl="sibTrans1D1" presStyleIdx="9" presStyleCnt="12"/>
      <dgm:spPr>
        <a:noFill/>
        <a:ln w="12700" cap="flat" cmpd="sng" algn="ctr">
          <a:solidFill>
            <a:schemeClr val="accent2">
              <a:hueOff val="-4202563"/>
              <a:satOff val="6706"/>
              <a:lumOff val="-1444"/>
              <a:alphaOff val="0"/>
            </a:schemeClr>
          </a:solidFill>
          <a:prstDash val="dash"/>
        </a:ln>
        <a:effectLst/>
      </dgm:spPr>
    </dgm:pt>
    <dgm:pt modelId="{7D567D59-C12B-4372-89F1-5BA5C9CCED76}" type="pres">
      <dgm:prSet presAssocID="{3A0B930F-1865-4701-A2E2-503839E7DB8A}" presName="EmptyPlaceHolder" presStyleCnt="0"/>
      <dgm:spPr/>
    </dgm:pt>
    <dgm:pt modelId="{5709DB12-CAC5-4369-9818-41B026D4A38B}" type="pres">
      <dgm:prSet presAssocID="{04008D19-5298-446E-A115-732CBA9BFC35}" presName="spaceBetweenRectangles" presStyleCnt="0"/>
      <dgm:spPr/>
    </dgm:pt>
    <dgm:pt modelId="{2B2FB8AC-9ADA-449F-AA69-2B865C290DFE}" type="pres">
      <dgm:prSet presAssocID="{6F1C8182-8854-443E-B1CD-CB46B09027A2}" presName="composite" presStyleCnt="0"/>
      <dgm:spPr/>
    </dgm:pt>
    <dgm:pt modelId="{C5D61787-DD2C-43A8-ABBC-6598FC1493B4}" type="pres">
      <dgm:prSet presAssocID="{6F1C8182-8854-443E-B1CD-CB46B09027A2}" presName="ConnectorPoint" presStyleLbl="lnNode1" presStyleIdx="10" presStyleCnt="12"/>
      <dgm:spPr>
        <a:solidFill>
          <a:schemeClr val="accent2">
            <a:hueOff val="-4669515"/>
            <a:satOff val="7451"/>
            <a:lumOff val="-16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FA1B3A7-F14D-42A8-A338-0348C42791D8}" type="pres">
      <dgm:prSet presAssocID="{6F1C8182-8854-443E-B1CD-CB46B09027A2}" presName="DropPinPlaceHolder" presStyleCnt="0"/>
      <dgm:spPr/>
    </dgm:pt>
    <dgm:pt modelId="{2F92724E-DAF3-45DE-86B0-6AB705833CC7}" type="pres">
      <dgm:prSet presAssocID="{6F1C8182-8854-443E-B1CD-CB46B09027A2}" presName="DropPin" presStyleLbl="alignNode1" presStyleIdx="10" presStyleCnt="12"/>
      <dgm:spPr/>
    </dgm:pt>
    <dgm:pt modelId="{279A67F0-A69B-4138-95DD-A42EC45BF93B}" type="pres">
      <dgm:prSet presAssocID="{6F1C8182-8854-443E-B1CD-CB46B09027A2}" presName="Ellipse" presStyleLbl="fgAcc1" presStyleIdx="11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6257D42B-C3D3-4387-9F5D-DE1771569AE7}" type="pres">
      <dgm:prSet presAssocID="{6F1C8182-8854-443E-B1CD-CB46B09027A2}" presName="L2TextContainer" presStyleLbl="revTx" presStyleIdx="20" presStyleCnt="24">
        <dgm:presLayoutVars>
          <dgm:bulletEnabled val="1"/>
        </dgm:presLayoutVars>
      </dgm:prSet>
      <dgm:spPr/>
    </dgm:pt>
    <dgm:pt modelId="{F32AAEF6-50CB-447E-B0B8-70B9570D3303}" type="pres">
      <dgm:prSet presAssocID="{6F1C8182-8854-443E-B1CD-CB46B09027A2}" presName="L1TextContainer" presStyleLbl="revTx" presStyleIdx="21" presStyleCnt="24">
        <dgm:presLayoutVars>
          <dgm:chMax val="1"/>
          <dgm:chPref val="1"/>
          <dgm:bulletEnabled val="1"/>
        </dgm:presLayoutVars>
      </dgm:prSet>
      <dgm:spPr/>
    </dgm:pt>
    <dgm:pt modelId="{BB75A70A-6802-4CEA-B032-2D5A6CBD4BA3}" type="pres">
      <dgm:prSet presAssocID="{6F1C8182-8854-443E-B1CD-CB46B09027A2}" presName="ConnectLine" presStyleLbl="sibTrans1D1" presStyleIdx="10" presStyleCnt="12"/>
      <dgm:spPr>
        <a:noFill/>
        <a:ln w="12700" cap="flat" cmpd="sng" algn="ctr">
          <a:solidFill>
            <a:schemeClr val="accent2">
              <a:hueOff val="-4669515"/>
              <a:satOff val="7451"/>
              <a:lumOff val="-1605"/>
              <a:alphaOff val="0"/>
            </a:schemeClr>
          </a:solidFill>
          <a:prstDash val="dash"/>
        </a:ln>
        <a:effectLst/>
      </dgm:spPr>
    </dgm:pt>
    <dgm:pt modelId="{F0188AAB-823F-4413-9F78-F14DD37C8790}" type="pres">
      <dgm:prSet presAssocID="{6F1C8182-8854-443E-B1CD-CB46B09027A2}" presName="EmptyPlaceHolder" presStyleCnt="0"/>
      <dgm:spPr/>
    </dgm:pt>
    <dgm:pt modelId="{6100C230-193B-4C40-8B86-F3EF0D1882E6}" type="pres">
      <dgm:prSet presAssocID="{CF3099EA-BE71-4DE8-858C-09A71AF92741}" presName="spaceBetweenRectangles" presStyleCnt="0"/>
      <dgm:spPr/>
    </dgm:pt>
    <dgm:pt modelId="{21F8D079-A5EF-476C-857A-1FC1D40EDEE4}" type="pres">
      <dgm:prSet presAssocID="{86264A59-B01D-46AF-8E9D-1ED977D4FB76}" presName="composite" presStyleCnt="0"/>
      <dgm:spPr/>
    </dgm:pt>
    <dgm:pt modelId="{05FB657F-AFB1-4F86-92CF-0398DA54C57C}" type="pres">
      <dgm:prSet presAssocID="{86264A59-B01D-46AF-8E9D-1ED977D4FB76}" presName="ConnectorPoint" presStyleLbl="lnNode1" presStyleIdx="11" presStyleCnt="12"/>
      <dgm:spPr>
        <a:solidFill>
          <a:schemeClr val="accent2">
            <a:hueOff val="-5136466"/>
            <a:satOff val="8196"/>
            <a:lumOff val="-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9862296-9D67-4E6D-B966-ABF4083678DB}" type="pres">
      <dgm:prSet presAssocID="{86264A59-B01D-46AF-8E9D-1ED977D4FB76}" presName="DropPinPlaceHolder" presStyleCnt="0"/>
      <dgm:spPr/>
    </dgm:pt>
    <dgm:pt modelId="{A040AB68-9D3D-47F7-A16C-74BFE8F2D438}" type="pres">
      <dgm:prSet presAssocID="{86264A59-B01D-46AF-8E9D-1ED977D4FB76}" presName="DropPin" presStyleLbl="alignNode1" presStyleIdx="11" presStyleCnt="12"/>
      <dgm:spPr/>
    </dgm:pt>
    <dgm:pt modelId="{B9E9E6CD-F554-4294-AA07-54A53D532BB9}" type="pres">
      <dgm:prSet presAssocID="{86264A59-B01D-46AF-8E9D-1ED977D4FB76}" presName="Ellipse" presStyleLbl="fgAcc1" presStyleIdx="12" presStyleCnt="1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1B330611-B7E6-4207-BB75-C7E31B9DD3EC}" type="pres">
      <dgm:prSet presAssocID="{86264A59-B01D-46AF-8E9D-1ED977D4FB76}" presName="L2TextContainer" presStyleLbl="revTx" presStyleIdx="22" presStyleCnt="24">
        <dgm:presLayoutVars>
          <dgm:bulletEnabled val="1"/>
        </dgm:presLayoutVars>
      </dgm:prSet>
      <dgm:spPr/>
    </dgm:pt>
    <dgm:pt modelId="{DCF71D45-B9E7-444D-A772-9E156F4255A7}" type="pres">
      <dgm:prSet presAssocID="{86264A59-B01D-46AF-8E9D-1ED977D4FB76}" presName="L1TextContainer" presStyleLbl="revTx" presStyleIdx="23" presStyleCnt="24">
        <dgm:presLayoutVars>
          <dgm:chMax val="1"/>
          <dgm:chPref val="1"/>
          <dgm:bulletEnabled val="1"/>
        </dgm:presLayoutVars>
      </dgm:prSet>
      <dgm:spPr/>
    </dgm:pt>
    <dgm:pt modelId="{D847A805-6EF1-4BE4-A907-FAB5B1A391AA}" type="pres">
      <dgm:prSet presAssocID="{86264A59-B01D-46AF-8E9D-1ED977D4FB76}" presName="ConnectLine" presStyleLbl="sibTrans1D1" presStyleIdx="11" presStyleCnt="12"/>
      <dgm:spPr>
        <a:noFill/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dash"/>
        </a:ln>
        <a:effectLst/>
      </dgm:spPr>
    </dgm:pt>
    <dgm:pt modelId="{C3070D7E-CEF4-458F-9FA7-6B9391DAD684}" type="pres">
      <dgm:prSet presAssocID="{86264A59-B01D-46AF-8E9D-1ED977D4FB76}" presName="EmptyPlaceHolder" presStyleCnt="0"/>
      <dgm:spPr/>
    </dgm:pt>
  </dgm:ptLst>
  <dgm:cxnLst>
    <dgm:cxn modelId="{302FFF05-AFA7-4445-A221-47E11AA69263}" type="presOf" srcId="{34F5E94E-BBCA-4D1A-8410-8AED69B54BBF}" destId="{0AA0A1A2-18B6-42CD-BE21-8E9175DC2288}" srcOrd="0" destOrd="0" presId="urn:microsoft.com/office/officeart/2017/3/layout/DropPinTimeline"/>
    <dgm:cxn modelId="{2A9D4624-B743-4A1C-A2F3-A4CFDA758F83}" srcId="{F211A5C2-0048-4ABD-88D2-C35F99BC65ED}" destId="{EBD4CC48-A67F-49E7-8BCF-AB0F3C9FF402}" srcOrd="4" destOrd="0" parTransId="{933F4035-F5C1-4920-9E21-2F8609F9319C}" sibTransId="{1A52A9A9-47A7-48DB-BA0D-87A0190D68A2}"/>
    <dgm:cxn modelId="{D8AD8227-A8F2-4BFB-A788-692919E42678}" type="presOf" srcId="{58B2057E-598D-4A2E-8C90-BF082B86E4C4}" destId="{33EAB53C-B9C0-4C6E-BA98-1DD55B93A2CB}" srcOrd="0" destOrd="0" presId="urn:microsoft.com/office/officeart/2017/3/layout/DropPinTimeline"/>
    <dgm:cxn modelId="{2D03BB36-A434-4001-A556-72F6D9BED1F8}" type="presOf" srcId="{E7C97038-7DBE-4709-A226-2437250DA7D9}" destId="{A63D8C8A-48AD-492D-953B-D8B010A5B28B}" srcOrd="0" destOrd="0" presId="urn:microsoft.com/office/officeart/2017/3/layout/DropPinTimeline"/>
    <dgm:cxn modelId="{A593633A-941B-4737-A94E-F008891654C1}" srcId="{F211A5C2-0048-4ABD-88D2-C35F99BC65ED}" destId="{524F4B7A-24C6-42D4-AD68-80F0B1628FA1}" srcOrd="3" destOrd="0" parTransId="{301190AA-B443-4BF6-8151-3F00502549ED}" sibTransId="{161C33BE-F12A-4E8D-9B37-F7FB52316E08}"/>
    <dgm:cxn modelId="{1C55EC3A-8157-47D7-A129-DEC7E7C2D8C7}" srcId="{F211A5C2-0048-4ABD-88D2-C35F99BC65ED}" destId="{6F1C8182-8854-443E-B1CD-CB46B09027A2}" srcOrd="10" destOrd="0" parTransId="{14BEA9E3-9DFE-4A70-8117-2AFDF2812491}" sibTransId="{CF3099EA-BE71-4DE8-858C-09A71AF92741}"/>
    <dgm:cxn modelId="{46DDD143-5D13-42D3-B5F1-B67226762F9D}" type="presOf" srcId="{9A8BCB2C-C8A5-40A0-B6D1-B51B6A1C6E70}" destId="{4158DE9B-3C16-4A3E-A46C-71319F399AF8}" srcOrd="0" destOrd="0" presId="urn:microsoft.com/office/officeart/2017/3/layout/DropPinTimeline"/>
    <dgm:cxn modelId="{35382073-6617-449B-A6A6-0A65EDF1EB04}" type="presOf" srcId="{86264A59-B01D-46AF-8E9D-1ED977D4FB76}" destId="{DCF71D45-B9E7-444D-A772-9E156F4255A7}" srcOrd="0" destOrd="0" presId="urn:microsoft.com/office/officeart/2017/3/layout/DropPinTimeline"/>
    <dgm:cxn modelId="{D8AB2B53-E8F5-4357-8383-8B78B53ADE47}" srcId="{F211A5C2-0048-4ABD-88D2-C35F99BC65ED}" destId="{9A8BCB2C-C8A5-40A0-B6D1-B51B6A1C6E70}" srcOrd="0" destOrd="0" parTransId="{146AE9CF-FE3F-4579-9776-162771AB5DB8}" sibTransId="{5C3B528B-FD42-4065-ACDC-E019B57EBEE9}"/>
    <dgm:cxn modelId="{09503B53-BB69-4E91-949A-D8BF3BA4E133}" srcId="{F211A5C2-0048-4ABD-88D2-C35F99BC65ED}" destId="{E7C97038-7DBE-4709-A226-2437250DA7D9}" srcOrd="8" destOrd="0" parTransId="{A5543009-8C59-4C0E-AB8D-C9F7B95A98E1}" sibTransId="{6FCE485B-C525-481D-844C-A9007E76EE8E}"/>
    <dgm:cxn modelId="{38DE0A78-DE32-48FB-A305-5B28CEA28AE5}" srcId="{F211A5C2-0048-4ABD-88D2-C35F99BC65ED}" destId="{A7390003-0870-4256-9C2B-C032766496A5}" srcOrd="2" destOrd="0" parTransId="{A129A638-22E2-4665-BE68-44B9BC159C48}" sibTransId="{168ECFBA-649D-4710-BA5D-7542329CE919}"/>
    <dgm:cxn modelId="{2C78EB59-DAD6-45B8-975F-FDC104BD9F7C}" type="presOf" srcId="{EBD4CC48-A67F-49E7-8BCF-AB0F3C9FF402}" destId="{2E1FA517-9336-4C27-AAE5-1BD5EBDB85E2}" srcOrd="0" destOrd="0" presId="urn:microsoft.com/office/officeart/2017/3/layout/DropPinTimeline"/>
    <dgm:cxn modelId="{FE39D75A-64DC-4D3B-B58D-060729A04081}" type="presOf" srcId="{F211A5C2-0048-4ABD-88D2-C35F99BC65ED}" destId="{D0CEE2E0-BC9E-4CA0-89B1-44F4B4BBE60C}" srcOrd="0" destOrd="0" presId="urn:microsoft.com/office/officeart/2017/3/layout/DropPinTimeline"/>
    <dgm:cxn modelId="{3D131583-4B6F-4355-B591-7BEB5346ABBA}" srcId="{F211A5C2-0048-4ABD-88D2-C35F99BC65ED}" destId="{34F5E94E-BBCA-4D1A-8410-8AED69B54BBF}" srcOrd="1" destOrd="0" parTransId="{F7F4E232-6269-4358-A7B5-D3F0FA7E260B}" sibTransId="{E0C871BA-2DB4-4196-85EC-41DA46220277}"/>
    <dgm:cxn modelId="{C4C3029A-F068-47CB-A0F2-B38C017ED6B2}" type="presOf" srcId="{524F4B7A-24C6-42D4-AD68-80F0B1628FA1}" destId="{2C57EEC3-711B-4B4E-A15B-FB7BE34F6D5D}" srcOrd="0" destOrd="0" presId="urn:microsoft.com/office/officeart/2017/3/layout/DropPinTimeline"/>
    <dgm:cxn modelId="{03D02B9F-58F9-482B-A8C6-6202C1D2BA24}" srcId="{F211A5C2-0048-4ABD-88D2-C35F99BC65ED}" destId="{86264A59-B01D-46AF-8E9D-1ED977D4FB76}" srcOrd="11" destOrd="0" parTransId="{E7C4D52F-6489-4BE2-9309-43CC5923AD55}" sibTransId="{E62CF245-6A11-4B50-B1BD-9D0E4BA2B9AE}"/>
    <dgm:cxn modelId="{72903BC0-E84A-413C-A299-9DB4013C3164}" type="presOf" srcId="{332E796A-A1A5-44BD-90CA-07CD101F27AD}" destId="{4DFF0E5E-C88A-4DB8-B497-8015E954932B}" srcOrd="0" destOrd="0" presId="urn:microsoft.com/office/officeart/2017/3/layout/DropPinTimeline"/>
    <dgm:cxn modelId="{1130E8D1-60CD-4DDB-835D-216B5E00D394}" srcId="{F211A5C2-0048-4ABD-88D2-C35F99BC65ED}" destId="{3A0B930F-1865-4701-A2E2-503839E7DB8A}" srcOrd="9" destOrd="0" parTransId="{43B07305-FA7E-4887-968D-4947336C260D}" sibTransId="{04008D19-5298-446E-A115-732CBA9BFC35}"/>
    <dgm:cxn modelId="{2B815DD7-6D2E-4D3C-BAAD-28C7FD3BE079}" srcId="{F211A5C2-0048-4ABD-88D2-C35F99BC65ED}" destId="{435EC0EF-9520-40FD-806B-C22467A484F7}" srcOrd="6" destOrd="0" parTransId="{6D432D82-A885-4EEF-A8BF-11319DE8F023}" sibTransId="{86C2F068-D80E-4345-AAA9-169DCB6A4182}"/>
    <dgm:cxn modelId="{75E6EFD9-151C-4B12-AB42-1C04EE7088A3}" type="presOf" srcId="{435EC0EF-9520-40FD-806B-C22467A484F7}" destId="{185870B6-E509-4539-9C26-3484B1B88219}" srcOrd="0" destOrd="0" presId="urn:microsoft.com/office/officeart/2017/3/layout/DropPinTimeline"/>
    <dgm:cxn modelId="{5F6E0FDC-7C52-4BE6-91C1-C1EAD754FBE9}" type="presOf" srcId="{3A0B930F-1865-4701-A2E2-503839E7DB8A}" destId="{8F10F443-960F-4546-9732-DBE22EB157B9}" srcOrd="0" destOrd="0" presId="urn:microsoft.com/office/officeart/2017/3/layout/DropPinTimeline"/>
    <dgm:cxn modelId="{E11B98DC-B6E0-45CE-BCF1-8C691A6B21D2}" type="presOf" srcId="{A7390003-0870-4256-9C2B-C032766496A5}" destId="{7678764C-BA4A-4322-B144-596C66CF6BB1}" srcOrd="0" destOrd="0" presId="urn:microsoft.com/office/officeart/2017/3/layout/DropPinTimeline"/>
    <dgm:cxn modelId="{CF1846F3-21ED-43CD-BB3E-AAEE721548BC}" type="presOf" srcId="{6F1C8182-8854-443E-B1CD-CB46B09027A2}" destId="{F32AAEF6-50CB-447E-B0B8-70B9570D3303}" srcOrd="0" destOrd="0" presId="urn:microsoft.com/office/officeart/2017/3/layout/DropPinTimeline"/>
    <dgm:cxn modelId="{D0DB2CF5-8E29-4B6A-AD9C-6454D8685F9A}" srcId="{F211A5C2-0048-4ABD-88D2-C35F99BC65ED}" destId="{332E796A-A1A5-44BD-90CA-07CD101F27AD}" srcOrd="5" destOrd="0" parTransId="{56928922-3D48-426B-98F2-30F2C7F95ABF}" sibTransId="{DCD96E09-0D3E-4764-A50B-B1CF6714E9AD}"/>
    <dgm:cxn modelId="{CFA57CFD-209B-4BFE-BA09-2703D8123A79}" srcId="{F211A5C2-0048-4ABD-88D2-C35F99BC65ED}" destId="{58B2057E-598D-4A2E-8C90-BF082B86E4C4}" srcOrd="7" destOrd="0" parTransId="{3E077018-A2AB-455D-BD89-C8CE09D5EA6D}" sibTransId="{1877FD87-455E-4DF6-A981-A25073DA72DF}"/>
    <dgm:cxn modelId="{AA88263E-CF44-474E-8BEF-6549E1002BB8}" type="presParOf" srcId="{D0CEE2E0-BC9E-4CA0-89B1-44F4B4BBE60C}" destId="{9853F7A8-6966-4AB0-B3E3-FFF7486C82A7}" srcOrd="0" destOrd="0" presId="urn:microsoft.com/office/officeart/2017/3/layout/DropPinTimeline"/>
    <dgm:cxn modelId="{FBFE0C09-6743-49D0-92FF-D09843FCEAD3}" type="presParOf" srcId="{D0CEE2E0-BC9E-4CA0-89B1-44F4B4BBE60C}" destId="{967A1B7B-6126-4DB6-8565-286EC51B9CEA}" srcOrd="1" destOrd="0" presId="urn:microsoft.com/office/officeart/2017/3/layout/DropPinTimeline"/>
    <dgm:cxn modelId="{4D827DAE-2EE0-432F-825A-B0E1602AE7C7}" type="presParOf" srcId="{967A1B7B-6126-4DB6-8565-286EC51B9CEA}" destId="{30CC3C37-71BD-45F0-B948-F03782A6BC13}" srcOrd="0" destOrd="0" presId="urn:microsoft.com/office/officeart/2017/3/layout/DropPinTimeline"/>
    <dgm:cxn modelId="{24371A51-CDC9-4E59-B6A8-D46CD455FCEF}" type="presParOf" srcId="{30CC3C37-71BD-45F0-B948-F03782A6BC13}" destId="{B40AC6EB-523A-42AA-BB26-D6F96DD2090D}" srcOrd="0" destOrd="0" presId="urn:microsoft.com/office/officeart/2017/3/layout/DropPinTimeline"/>
    <dgm:cxn modelId="{0C002C3C-43FC-4A26-A789-4297D0F1D324}" type="presParOf" srcId="{30CC3C37-71BD-45F0-B948-F03782A6BC13}" destId="{54A766B8-F381-400C-9350-ACBAFEFAEDA8}" srcOrd="1" destOrd="0" presId="urn:microsoft.com/office/officeart/2017/3/layout/DropPinTimeline"/>
    <dgm:cxn modelId="{ADEAF8DA-A0AE-4201-BAFD-F18501C38635}" type="presParOf" srcId="{54A766B8-F381-400C-9350-ACBAFEFAEDA8}" destId="{AA8DA13E-539E-432F-B75E-DFCC5B5E5C5D}" srcOrd="0" destOrd="0" presId="urn:microsoft.com/office/officeart/2017/3/layout/DropPinTimeline"/>
    <dgm:cxn modelId="{DCA1547D-6D09-4C85-ABE0-9419389A6B0E}" type="presParOf" srcId="{54A766B8-F381-400C-9350-ACBAFEFAEDA8}" destId="{11F3BC3C-FE00-43A3-AB21-837548353F22}" srcOrd="1" destOrd="0" presId="urn:microsoft.com/office/officeart/2017/3/layout/DropPinTimeline"/>
    <dgm:cxn modelId="{920A8B00-BED1-4C2F-A93C-5A7B74E3F93A}" type="presParOf" srcId="{30CC3C37-71BD-45F0-B948-F03782A6BC13}" destId="{8EF2B654-4987-43ED-A2ED-29B88CF80A82}" srcOrd="2" destOrd="0" presId="urn:microsoft.com/office/officeart/2017/3/layout/DropPinTimeline"/>
    <dgm:cxn modelId="{8123E1B3-7D9A-4C27-83BF-EE9AF639F0AE}" type="presParOf" srcId="{30CC3C37-71BD-45F0-B948-F03782A6BC13}" destId="{4158DE9B-3C16-4A3E-A46C-71319F399AF8}" srcOrd="3" destOrd="0" presId="urn:microsoft.com/office/officeart/2017/3/layout/DropPinTimeline"/>
    <dgm:cxn modelId="{E01D6E92-7389-45C9-B362-A836DED134C0}" type="presParOf" srcId="{30CC3C37-71BD-45F0-B948-F03782A6BC13}" destId="{2520543E-360B-4B47-8F64-E6DE52537DBE}" srcOrd="4" destOrd="0" presId="urn:microsoft.com/office/officeart/2017/3/layout/DropPinTimeline"/>
    <dgm:cxn modelId="{77EDBC37-C8AE-479C-B09A-0EA6D5C22D32}" type="presParOf" srcId="{30CC3C37-71BD-45F0-B948-F03782A6BC13}" destId="{75C99FD5-972D-40F2-8DEC-6F90306ACCF2}" srcOrd="5" destOrd="0" presId="urn:microsoft.com/office/officeart/2017/3/layout/DropPinTimeline"/>
    <dgm:cxn modelId="{5F3E0C73-62FF-48FC-8CB1-BA9074643B9E}" type="presParOf" srcId="{967A1B7B-6126-4DB6-8565-286EC51B9CEA}" destId="{9F7C253C-6089-4108-A1B4-F563BEE6EA78}" srcOrd="1" destOrd="0" presId="urn:microsoft.com/office/officeart/2017/3/layout/DropPinTimeline"/>
    <dgm:cxn modelId="{3BD53F2E-F7F3-4C86-B16C-624CD56145A0}" type="presParOf" srcId="{967A1B7B-6126-4DB6-8565-286EC51B9CEA}" destId="{6B001ADE-BB7A-44C9-8232-BE0C38F4F8ED}" srcOrd="2" destOrd="0" presId="urn:microsoft.com/office/officeart/2017/3/layout/DropPinTimeline"/>
    <dgm:cxn modelId="{B53F856D-5DAC-4111-8AAB-3D7603EB6837}" type="presParOf" srcId="{6B001ADE-BB7A-44C9-8232-BE0C38F4F8ED}" destId="{1A998C0C-3065-4142-A397-A8A1226322E2}" srcOrd="0" destOrd="0" presId="urn:microsoft.com/office/officeart/2017/3/layout/DropPinTimeline"/>
    <dgm:cxn modelId="{D0076E59-76C9-4990-B4C6-2A8BEF485BD1}" type="presParOf" srcId="{6B001ADE-BB7A-44C9-8232-BE0C38F4F8ED}" destId="{C8A048ED-BD9F-474B-8EA3-B7B8D647036F}" srcOrd="1" destOrd="0" presId="urn:microsoft.com/office/officeart/2017/3/layout/DropPinTimeline"/>
    <dgm:cxn modelId="{450299C3-91A4-45EA-A722-0D2F57E7AD95}" type="presParOf" srcId="{C8A048ED-BD9F-474B-8EA3-B7B8D647036F}" destId="{660C11EB-D5AC-4A78-8FCA-AC5860C77F9C}" srcOrd="0" destOrd="0" presId="urn:microsoft.com/office/officeart/2017/3/layout/DropPinTimeline"/>
    <dgm:cxn modelId="{758583D5-1008-485C-925F-F57073B69D2E}" type="presParOf" srcId="{C8A048ED-BD9F-474B-8EA3-B7B8D647036F}" destId="{7CBCF054-AB43-4A49-A099-CCB562885568}" srcOrd="1" destOrd="0" presId="urn:microsoft.com/office/officeart/2017/3/layout/DropPinTimeline"/>
    <dgm:cxn modelId="{AF71FDB1-4A62-48DC-AFE8-BA931D0B5D09}" type="presParOf" srcId="{6B001ADE-BB7A-44C9-8232-BE0C38F4F8ED}" destId="{8B3D57D7-818A-4C78-8727-F4DC9FDA5D90}" srcOrd="2" destOrd="0" presId="urn:microsoft.com/office/officeart/2017/3/layout/DropPinTimeline"/>
    <dgm:cxn modelId="{C4915521-094E-4912-A8FF-80725DEA2143}" type="presParOf" srcId="{6B001ADE-BB7A-44C9-8232-BE0C38F4F8ED}" destId="{0AA0A1A2-18B6-42CD-BE21-8E9175DC2288}" srcOrd="3" destOrd="0" presId="urn:microsoft.com/office/officeart/2017/3/layout/DropPinTimeline"/>
    <dgm:cxn modelId="{118A11B3-0392-47CB-830E-85D4B677D528}" type="presParOf" srcId="{6B001ADE-BB7A-44C9-8232-BE0C38F4F8ED}" destId="{195BAED3-10E1-4C16-BD90-F40D28E681D2}" srcOrd="4" destOrd="0" presId="urn:microsoft.com/office/officeart/2017/3/layout/DropPinTimeline"/>
    <dgm:cxn modelId="{70B24224-3D9F-4DE7-96C7-94D9A41714C1}" type="presParOf" srcId="{6B001ADE-BB7A-44C9-8232-BE0C38F4F8ED}" destId="{5CA420EB-2B06-47DB-B5C0-821652F63B1F}" srcOrd="5" destOrd="0" presId="urn:microsoft.com/office/officeart/2017/3/layout/DropPinTimeline"/>
    <dgm:cxn modelId="{72B43AD9-74E9-4FF0-BD6D-937DA0097725}" type="presParOf" srcId="{967A1B7B-6126-4DB6-8565-286EC51B9CEA}" destId="{1059B808-6255-4FE6-840A-1623AD47D6F6}" srcOrd="3" destOrd="0" presId="urn:microsoft.com/office/officeart/2017/3/layout/DropPinTimeline"/>
    <dgm:cxn modelId="{D855BA35-F331-46E8-ACAF-3660C54FEADE}" type="presParOf" srcId="{967A1B7B-6126-4DB6-8565-286EC51B9CEA}" destId="{B522FDBF-1205-4DD8-AAEE-7B912583A0BB}" srcOrd="4" destOrd="0" presId="urn:microsoft.com/office/officeart/2017/3/layout/DropPinTimeline"/>
    <dgm:cxn modelId="{1C2951AD-DFD4-4A43-A16B-56536EEDC6B6}" type="presParOf" srcId="{B522FDBF-1205-4DD8-AAEE-7B912583A0BB}" destId="{FA6B70B7-0FE9-4EF2-9731-AA55E6C2154E}" srcOrd="0" destOrd="0" presId="urn:microsoft.com/office/officeart/2017/3/layout/DropPinTimeline"/>
    <dgm:cxn modelId="{894371B7-B8E4-4C3C-A1C8-75185A4109A5}" type="presParOf" srcId="{B522FDBF-1205-4DD8-AAEE-7B912583A0BB}" destId="{7F8070C6-9781-42C0-95CE-36B33B28F159}" srcOrd="1" destOrd="0" presId="urn:microsoft.com/office/officeart/2017/3/layout/DropPinTimeline"/>
    <dgm:cxn modelId="{6A6DF5EE-AABB-4EF1-9FF8-25E095673CDB}" type="presParOf" srcId="{7F8070C6-9781-42C0-95CE-36B33B28F159}" destId="{5D548A29-6A8C-4C27-964A-53F65F66CD22}" srcOrd="0" destOrd="0" presId="urn:microsoft.com/office/officeart/2017/3/layout/DropPinTimeline"/>
    <dgm:cxn modelId="{88950BC4-A453-456C-AC0E-386618B6043B}" type="presParOf" srcId="{7F8070C6-9781-42C0-95CE-36B33B28F159}" destId="{AFB7734D-0176-4E88-A8EA-9D02BF2CE136}" srcOrd="1" destOrd="0" presId="urn:microsoft.com/office/officeart/2017/3/layout/DropPinTimeline"/>
    <dgm:cxn modelId="{88B1C308-092D-4C6C-9494-D1F87FC420F7}" type="presParOf" srcId="{B522FDBF-1205-4DD8-AAEE-7B912583A0BB}" destId="{01B4CE43-F320-448A-B214-E42923CA1FFB}" srcOrd="2" destOrd="0" presId="urn:microsoft.com/office/officeart/2017/3/layout/DropPinTimeline"/>
    <dgm:cxn modelId="{F19062A4-CD16-4CE9-B6B8-C0B7CE1BFDD1}" type="presParOf" srcId="{B522FDBF-1205-4DD8-AAEE-7B912583A0BB}" destId="{7678764C-BA4A-4322-B144-596C66CF6BB1}" srcOrd="3" destOrd="0" presId="urn:microsoft.com/office/officeart/2017/3/layout/DropPinTimeline"/>
    <dgm:cxn modelId="{12AFFA0F-EC3E-493F-9623-05931ABB63CB}" type="presParOf" srcId="{B522FDBF-1205-4DD8-AAEE-7B912583A0BB}" destId="{54A4A6F8-DE66-46A5-B460-1BB2E28E237D}" srcOrd="4" destOrd="0" presId="urn:microsoft.com/office/officeart/2017/3/layout/DropPinTimeline"/>
    <dgm:cxn modelId="{1731918F-0A25-4BE3-AC51-FE1DA5668432}" type="presParOf" srcId="{B522FDBF-1205-4DD8-AAEE-7B912583A0BB}" destId="{2FB9C56F-0EFF-4279-9281-174FF4854A67}" srcOrd="5" destOrd="0" presId="urn:microsoft.com/office/officeart/2017/3/layout/DropPinTimeline"/>
    <dgm:cxn modelId="{C432CF69-B767-4712-A8C2-0CC4D509BC9D}" type="presParOf" srcId="{967A1B7B-6126-4DB6-8565-286EC51B9CEA}" destId="{55D4695E-A877-415E-BCA7-E30F1B42C1EB}" srcOrd="5" destOrd="0" presId="urn:microsoft.com/office/officeart/2017/3/layout/DropPinTimeline"/>
    <dgm:cxn modelId="{C811DFA7-9BCF-4748-8713-349B1F6A8741}" type="presParOf" srcId="{967A1B7B-6126-4DB6-8565-286EC51B9CEA}" destId="{7583212B-8128-4F5B-84C7-024A1B80195A}" srcOrd="6" destOrd="0" presId="urn:microsoft.com/office/officeart/2017/3/layout/DropPinTimeline"/>
    <dgm:cxn modelId="{57F441DA-A3FA-41B1-A49E-A75DE681B3DD}" type="presParOf" srcId="{7583212B-8128-4F5B-84C7-024A1B80195A}" destId="{9A07E780-B4F7-44F1-A0AE-6FD994B11C89}" srcOrd="0" destOrd="0" presId="urn:microsoft.com/office/officeart/2017/3/layout/DropPinTimeline"/>
    <dgm:cxn modelId="{1D85F123-DA46-4157-91F5-1A1A82DEF66F}" type="presParOf" srcId="{7583212B-8128-4F5B-84C7-024A1B80195A}" destId="{6563BBED-2AB0-4898-A863-D642F0316FA7}" srcOrd="1" destOrd="0" presId="urn:microsoft.com/office/officeart/2017/3/layout/DropPinTimeline"/>
    <dgm:cxn modelId="{376571F1-8E8D-494F-98AF-3F6FFC1943AB}" type="presParOf" srcId="{6563BBED-2AB0-4898-A863-D642F0316FA7}" destId="{970A7C1F-64F1-40DD-A367-B0B3FDF7EFF6}" srcOrd="0" destOrd="0" presId="urn:microsoft.com/office/officeart/2017/3/layout/DropPinTimeline"/>
    <dgm:cxn modelId="{6425688F-43B9-40DD-9095-C84828DE03EA}" type="presParOf" srcId="{6563BBED-2AB0-4898-A863-D642F0316FA7}" destId="{5B4CD98B-627D-4E6D-8054-FFB16693F358}" srcOrd="1" destOrd="0" presId="urn:microsoft.com/office/officeart/2017/3/layout/DropPinTimeline"/>
    <dgm:cxn modelId="{0190C82F-F9FE-4C7E-8A0E-596D9E12B88E}" type="presParOf" srcId="{7583212B-8128-4F5B-84C7-024A1B80195A}" destId="{74AADB09-B849-4589-AE71-1EB7D1E2F991}" srcOrd="2" destOrd="0" presId="urn:microsoft.com/office/officeart/2017/3/layout/DropPinTimeline"/>
    <dgm:cxn modelId="{EAF0EB85-5FB4-4F18-9D5E-2650218D8891}" type="presParOf" srcId="{7583212B-8128-4F5B-84C7-024A1B80195A}" destId="{2C57EEC3-711B-4B4E-A15B-FB7BE34F6D5D}" srcOrd="3" destOrd="0" presId="urn:microsoft.com/office/officeart/2017/3/layout/DropPinTimeline"/>
    <dgm:cxn modelId="{6266375F-FF69-405A-9368-51414C8FA7CF}" type="presParOf" srcId="{7583212B-8128-4F5B-84C7-024A1B80195A}" destId="{A5FD785D-23C8-4645-AF69-512BD52E111B}" srcOrd="4" destOrd="0" presId="urn:microsoft.com/office/officeart/2017/3/layout/DropPinTimeline"/>
    <dgm:cxn modelId="{80C83E24-40E6-4F71-9DCB-AF26C307CEC0}" type="presParOf" srcId="{7583212B-8128-4F5B-84C7-024A1B80195A}" destId="{A5FE1AFE-F124-4912-AD98-B5B02C850033}" srcOrd="5" destOrd="0" presId="urn:microsoft.com/office/officeart/2017/3/layout/DropPinTimeline"/>
    <dgm:cxn modelId="{C3B997D5-9BFD-4D2B-84BA-866C79F0B4BA}" type="presParOf" srcId="{967A1B7B-6126-4DB6-8565-286EC51B9CEA}" destId="{2E26E9C6-738B-416F-8C8A-3E5CCBEC6E79}" srcOrd="7" destOrd="0" presId="urn:microsoft.com/office/officeart/2017/3/layout/DropPinTimeline"/>
    <dgm:cxn modelId="{67021806-E80B-4D11-AC09-B405B4A55C43}" type="presParOf" srcId="{967A1B7B-6126-4DB6-8565-286EC51B9CEA}" destId="{A2195A72-297F-4A8D-B33F-C0C2F5B44654}" srcOrd="8" destOrd="0" presId="urn:microsoft.com/office/officeart/2017/3/layout/DropPinTimeline"/>
    <dgm:cxn modelId="{2C61D67B-4C24-48AC-AA86-7FDA62A3FCC5}" type="presParOf" srcId="{A2195A72-297F-4A8D-B33F-C0C2F5B44654}" destId="{43CF8824-A8A6-4F1E-92D1-F1C3B71610E8}" srcOrd="0" destOrd="0" presId="urn:microsoft.com/office/officeart/2017/3/layout/DropPinTimeline"/>
    <dgm:cxn modelId="{FE72860A-56AB-4BB9-A794-8DAEFDEEEE06}" type="presParOf" srcId="{A2195A72-297F-4A8D-B33F-C0C2F5B44654}" destId="{5A674B84-E05F-4B2E-8743-F33343E29ECF}" srcOrd="1" destOrd="0" presId="urn:microsoft.com/office/officeart/2017/3/layout/DropPinTimeline"/>
    <dgm:cxn modelId="{C2883270-55DF-4929-A8D4-4AF98BEECD06}" type="presParOf" srcId="{5A674B84-E05F-4B2E-8743-F33343E29ECF}" destId="{2CAFB487-F592-43F7-B082-516D31080E1C}" srcOrd="0" destOrd="0" presId="urn:microsoft.com/office/officeart/2017/3/layout/DropPinTimeline"/>
    <dgm:cxn modelId="{F681FE1E-2514-4857-B376-633CE64430C2}" type="presParOf" srcId="{5A674B84-E05F-4B2E-8743-F33343E29ECF}" destId="{51AEE8FE-3BC5-4367-9986-6792271FE378}" srcOrd="1" destOrd="0" presId="urn:microsoft.com/office/officeart/2017/3/layout/DropPinTimeline"/>
    <dgm:cxn modelId="{4C354DDB-D36B-4A48-A101-380C742E5F70}" type="presParOf" srcId="{A2195A72-297F-4A8D-B33F-C0C2F5B44654}" destId="{E5340E55-200B-4859-8851-EBB299560298}" srcOrd="2" destOrd="0" presId="urn:microsoft.com/office/officeart/2017/3/layout/DropPinTimeline"/>
    <dgm:cxn modelId="{B91159EE-4057-4832-88ED-B3F8A09D0881}" type="presParOf" srcId="{A2195A72-297F-4A8D-B33F-C0C2F5B44654}" destId="{2E1FA517-9336-4C27-AAE5-1BD5EBDB85E2}" srcOrd="3" destOrd="0" presId="urn:microsoft.com/office/officeart/2017/3/layout/DropPinTimeline"/>
    <dgm:cxn modelId="{066A5534-1D24-460E-8985-A2C7E3BE10D1}" type="presParOf" srcId="{A2195A72-297F-4A8D-B33F-C0C2F5B44654}" destId="{1ED22FB6-BEC6-4D2A-96BC-95F6B1F8751F}" srcOrd="4" destOrd="0" presId="urn:microsoft.com/office/officeart/2017/3/layout/DropPinTimeline"/>
    <dgm:cxn modelId="{863D692C-61EB-4563-A364-094BE5975098}" type="presParOf" srcId="{A2195A72-297F-4A8D-B33F-C0C2F5B44654}" destId="{85B661C8-78F8-4552-99CD-FFF7D78DE9A9}" srcOrd="5" destOrd="0" presId="urn:microsoft.com/office/officeart/2017/3/layout/DropPinTimeline"/>
    <dgm:cxn modelId="{8B8909E9-CB29-4E48-801F-08CBC88FE56D}" type="presParOf" srcId="{967A1B7B-6126-4DB6-8565-286EC51B9CEA}" destId="{A1CEC2B0-76D2-4E1C-B830-3D398DC68A3C}" srcOrd="9" destOrd="0" presId="urn:microsoft.com/office/officeart/2017/3/layout/DropPinTimeline"/>
    <dgm:cxn modelId="{00F51D32-F8B8-479B-851D-323E553971D6}" type="presParOf" srcId="{967A1B7B-6126-4DB6-8565-286EC51B9CEA}" destId="{9AB6FA5C-20D1-4CB5-B032-7996201D385D}" srcOrd="10" destOrd="0" presId="urn:microsoft.com/office/officeart/2017/3/layout/DropPinTimeline"/>
    <dgm:cxn modelId="{CB511206-55B6-4785-B991-6EB75E87795C}" type="presParOf" srcId="{9AB6FA5C-20D1-4CB5-B032-7996201D385D}" destId="{5FFBD2EF-9889-47A3-8761-8397235B3422}" srcOrd="0" destOrd="0" presId="urn:microsoft.com/office/officeart/2017/3/layout/DropPinTimeline"/>
    <dgm:cxn modelId="{342D01AD-2288-4F50-A55B-7B85CC97F64F}" type="presParOf" srcId="{9AB6FA5C-20D1-4CB5-B032-7996201D385D}" destId="{A903D703-37AE-4CA6-8085-5631466FC996}" srcOrd="1" destOrd="0" presId="urn:microsoft.com/office/officeart/2017/3/layout/DropPinTimeline"/>
    <dgm:cxn modelId="{30716EFD-A849-43C5-ADD7-0217F6C02B1F}" type="presParOf" srcId="{A903D703-37AE-4CA6-8085-5631466FC996}" destId="{EC332350-148C-4D42-9A3D-A467D5F28A3C}" srcOrd="0" destOrd="0" presId="urn:microsoft.com/office/officeart/2017/3/layout/DropPinTimeline"/>
    <dgm:cxn modelId="{C0AE1883-9D8D-4782-8CC7-8268F3738D06}" type="presParOf" srcId="{A903D703-37AE-4CA6-8085-5631466FC996}" destId="{A4922659-2EC0-48FA-BCF5-ECC45050BA74}" srcOrd="1" destOrd="0" presId="urn:microsoft.com/office/officeart/2017/3/layout/DropPinTimeline"/>
    <dgm:cxn modelId="{1F1D2D8C-9EF2-4895-AB50-0AEB2193D7BC}" type="presParOf" srcId="{9AB6FA5C-20D1-4CB5-B032-7996201D385D}" destId="{290B6C9A-EB8B-4274-B7B9-8C066B9F7316}" srcOrd="2" destOrd="0" presId="urn:microsoft.com/office/officeart/2017/3/layout/DropPinTimeline"/>
    <dgm:cxn modelId="{4529AF66-BB87-4392-99B4-D1834C47D4B1}" type="presParOf" srcId="{9AB6FA5C-20D1-4CB5-B032-7996201D385D}" destId="{4DFF0E5E-C88A-4DB8-B497-8015E954932B}" srcOrd="3" destOrd="0" presId="urn:microsoft.com/office/officeart/2017/3/layout/DropPinTimeline"/>
    <dgm:cxn modelId="{E6963A55-B530-4FD9-AF41-4632AB3DD80A}" type="presParOf" srcId="{9AB6FA5C-20D1-4CB5-B032-7996201D385D}" destId="{CF9335C7-7B4B-487D-9745-81697AF0E480}" srcOrd="4" destOrd="0" presId="urn:microsoft.com/office/officeart/2017/3/layout/DropPinTimeline"/>
    <dgm:cxn modelId="{24A8F7AF-9232-48DA-AF2C-BD48A1EA91CE}" type="presParOf" srcId="{9AB6FA5C-20D1-4CB5-B032-7996201D385D}" destId="{19646337-A9F0-40B5-99FD-4CB25C91C08D}" srcOrd="5" destOrd="0" presId="urn:microsoft.com/office/officeart/2017/3/layout/DropPinTimeline"/>
    <dgm:cxn modelId="{9E1B9220-068C-449E-BA5A-4414B058C88C}" type="presParOf" srcId="{967A1B7B-6126-4DB6-8565-286EC51B9CEA}" destId="{E8553118-4AD5-42E0-B776-6E21F25B5454}" srcOrd="11" destOrd="0" presId="urn:microsoft.com/office/officeart/2017/3/layout/DropPinTimeline"/>
    <dgm:cxn modelId="{1005636A-3D44-4C2B-9A39-F33C7B651F19}" type="presParOf" srcId="{967A1B7B-6126-4DB6-8565-286EC51B9CEA}" destId="{DD688DC2-C713-4111-BCCD-F8DC5032545F}" srcOrd="12" destOrd="0" presId="urn:microsoft.com/office/officeart/2017/3/layout/DropPinTimeline"/>
    <dgm:cxn modelId="{208F7B64-03E1-4D38-89F9-13626CB3CF15}" type="presParOf" srcId="{DD688DC2-C713-4111-BCCD-F8DC5032545F}" destId="{02EEAA0C-8BC8-448C-8CF4-6603BFAE1473}" srcOrd="0" destOrd="0" presId="urn:microsoft.com/office/officeart/2017/3/layout/DropPinTimeline"/>
    <dgm:cxn modelId="{82DD2C6B-E7E1-4725-A148-BE0869E75E6B}" type="presParOf" srcId="{DD688DC2-C713-4111-BCCD-F8DC5032545F}" destId="{04859BC0-EED9-46FC-8FD5-D8E04747690B}" srcOrd="1" destOrd="0" presId="urn:microsoft.com/office/officeart/2017/3/layout/DropPinTimeline"/>
    <dgm:cxn modelId="{9D4CBF79-28D9-407A-A05C-287A21656445}" type="presParOf" srcId="{04859BC0-EED9-46FC-8FD5-D8E04747690B}" destId="{6F804A30-7C25-4371-B42D-1C599ECC9F1A}" srcOrd="0" destOrd="0" presId="urn:microsoft.com/office/officeart/2017/3/layout/DropPinTimeline"/>
    <dgm:cxn modelId="{A75AAB4D-D211-4FF4-8E28-6DB419F7BD6D}" type="presParOf" srcId="{04859BC0-EED9-46FC-8FD5-D8E04747690B}" destId="{31C6F54A-951A-4010-9923-0BE9F4195FF1}" srcOrd="1" destOrd="0" presId="urn:microsoft.com/office/officeart/2017/3/layout/DropPinTimeline"/>
    <dgm:cxn modelId="{63CF36A0-F505-4CB0-902F-F773F1ABAD6E}" type="presParOf" srcId="{DD688DC2-C713-4111-BCCD-F8DC5032545F}" destId="{5B0DB1B3-889A-4141-8329-4F8DA61E7221}" srcOrd="2" destOrd="0" presId="urn:microsoft.com/office/officeart/2017/3/layout/DropPinTimeline"/>
    <dgm:cxn modelId="{646718C2-01F6-4B09-AFF9-4759DD5D67CA}" type="presParOf" srcId="{DD688DC2-C713-4111-BCCD-F8DC5032545F}" destId="{185870B6-E509-4539-9C26-3484B1B88219}" srcOrd="3" destOrd="0" presId="urn:microsoft.com/office/officeart/2017/3/layout/DropPinTimeline"/>
    <dgm:cxn modelId="{85C970CD-5E2A-42F5-BE56-6DBCA483F691}" type="presParOf" srcId="{DD688DC2-C713-4111-BCCD-F8DC5032545F}" destId="{EEC453EF-F7CF-4845-B653-85B3AEBC494B}" srcOrd="4" destOrd="0" presId="urn:microsoft.com/office/officeart/2017/3/layout/DropPinTimeline"/>
    <dgm:cxn modelId="{5DA4D8FC-64AE-4B73-AA26-022E8A8A2B3E}" type="presParOf" srcId="{DD688DC2-C713-4111-BCCD-F8DC5032545F}" destId="{0E52BAC1-B3DA-4630-823E-150008C19F80}" srcOrd="5" destOrd="0" presId="urn:microsoft.com/office/officeart/2017/3/layout/DropPinTimeline"/>
    <dgm:cxn modelId="{942D60CA-A00C-44B4-9150-5DD576C42CE6}" type="presParOf" srcId="{967A1B7B-6126-4DB6-8565-286EC51B9CEA}" destId="{8DA8E92B-D644-43C7-BC6D-B058D26FEE94}" srcOrd="13" destOrd="0" presId="urn:microsoft.com/office/officeart/2017/3/layout/DropPinTimeline"/>
    <dgm:cxn modelId="{1C35D56E-C8D4-45A5-BC4D-415176C059AB}" type="presParOf" srcId="{967A1B7B-6126-4DB6-8565-286EC51B9CEA}" destId="{1BEE1A07-FB97-47AF-A545-26759F8A54F5}" srcOrd="14" destOrd="0" presId="urn:microsoft.com/office/officeart/2017/3/layout/DropPinTimeline"/>
    <dgm:cxn modelId="{DE439790-9285-4ECF-97F1-86E57959389E}" type="presParOf" srcId="{1BEE1A07-FB97-47AF-A545-26759F8A54F5}" destId="{6C4D033B-8AD4-458E-934A-9FCDC7B69C5E}" srcOrd="0" destOrd="0" presId="urn:microsoft.com/office/officeart/2017/3/layout/DropPinTimeline"/>
    <dgm:cxn modelId="{77912B62-1077-4159-ACBB-399397A7E714}" type="presParOf" srcId="{1BEE1A07-FB97-47AF-A545-26759F8A54F5}" destId="{3DCA0CF4-292A-4EEE-9640-10512A9BC153}" srcOrd="1" destOrd="0" presId="urn:microsoft.com/office/officeart/2017/3/layout/DropPinTimeline"/>
    <dgm:cxn modelId="{FB273318-7637-483B-948D-DAF6DD18A824}" type="presParOf" srcId="{3DCA0CF4-292A-4EEE-9640-10512A9BC153}" destId="{02CEEAAC-626E-4C93-BFFF-D3F87E85A4FC}" srcOrd="0" destOrd="0" presId="urn:microsoft.com/office/officeart/2017/3/layout/DropPinTimeline"/>
    <dgm:cxn modelId="{B398E179-C78E-4B59-B63F-6EC22B1C4080}" type="presParOf" srcId="{3DCA0CF4-292A-4EEE-9640-10512A9BC153}" destId="{3A93A9A2-3015-41EA-ABB4-6A155A32303B}" srcOrd="1" destOrd="0" presId="urn:microsoft.com/office/officeart/2017/3/layout/DropPinTimeline"/>
    <dgm:cxn modelId="{97A327D2-A70F-4BE5-827E-D15C36096AA4}" type="presParOf" srcId="{1BEE1A07-FB97-47AF-A545-26759F8A54F5}" destId="{755FE2A5-A580-4C16-8985-3BF61C2D4EBB}" srcOrd="2" destOrd="0" presId="urn:microsoft.com/office/officeart/2017/3/layout/DropPinTimeline"/>
    <dgm:cxn modelId="{54F4EFC9-CE4B-48CE-BBFC-A3CFF5B42AEB}" type="presParOf" srcId="{1BEE1A07-FB97-47AF-A545-26759F8A54F5}" destId="{33EAB53C-B9C0-4C6E-BA98-1DD55B93A2CB}" srcOrd="3" destOrd="0" presId="urn:microsoft.com/office/officeart/2017/3/layout/DropPinTimeline"/>
    <dgm:cxn modelId="{3763646C-E5A6-43E2-86D5-AAFD50E95141}" type="presParOf" srcId="{1BEE1A07-FB97-47AF-A545-26759F8A54F5}" destId="{47CE6A27-52D6-4FD0-AAEF-FCABC78DA70D}" srcOrd="4" destOrd="0" presId="urn:microsoft.com/office/officeart/2017/3/layout/DropPinTimeline"/>
    <dgm:cxn modelId="{B6B1C8CD-9A27-4474-8FCA-2EF9E1AA9CEA}" type="presParOf" srcId="{1BEE1A07-FB97-47AF-A545-26759F8A54F5}" destId="{DD25C64A-8556-4B89-A481-62DA4DE570F9}" srcOrd="5" destOrd="0" presId="urn:microsoft.com/office/officeart/2017/3/layout/DropPinTimeline"/>
    <dgm:cxn modelId="{E066D3A2-05C9-4987-B07E-5E8DD788126A}" type="presParOf" srcId="{967A1B7B-6126-4DB6-8565-286EC51B9CEA}" destId="{44C1AD54-D723-4ED1-B9A8-8FE390B57F02}" srcOrd="15" destOrd="0" presId="urn:microsoft.com/office/officeart/2017/3/layout/DropPinTimeline"/>
    <dgm:cxn modelId="{6E3CDB6B-F7B8-459D-B549-56B62EF5BC05}" type="presParOf" srcId="{967A1B7B-6126-4DB6-8565-286EC51B9CEA}" destId="{5040E047-F8DC-4AC3-989C-C0E1E37601BD}" srcOrd="16" destOrd="0" presId="urn:microsoft.com/office/officeart/2017/3/layout/DropPinTimeline"/>
    <dgm:cxn modelId="{58897999-22A2-4081-B24A-BD9C43C24F51}" type="presParOf" srcId="{5040E047-F8DC-4AC3-989C-C0E1E37601BD}" destId="{6A655D6C-5E15-4651-967D-05369272A882}" srcOrd="0" destOrd="0" presId="urn:microsoft.com/office/officeart/2017/3/layout/DropPinTimeline"/>
    <dgm:cxn modelId="{496D3A1B-56C9-44DC-8ADB-F6597C8216D8}" type="presParOf" srcId="{5040E047-F8DC-4AC3-989C-C0E1E37601BD}" destId="{913CD9BC-E124-40C4-B219-7A05FB47216E}" srcOrd="1" destOrd="0" presId="urn:microsoft.com/office/officeart/2017/3/layout/DropPinTimeline"/>
    <dgm:cxn modelId="{261B326D-DB57-4BB2-93C8-475C3C3978A7}" type="presParOf" srcId="{913CD9BC-E124-40C4-B219-7A05FB47216E}" destId="{9EA4DCBD-4C7C-4A01-9932-202211757BC9}" srcOrd="0" destOrd="0" presId="urn:microsoft.com/office/officeart/2017/3/layout/DropPinTimeline"/>
    <dgm:cxn modelId="{6ACAD07B-CB17-46B9-B982-7C19238890A2}" type="presParOf" srcId="{913CD9BC-E124-40C4-B219-7A05FB47216E}" destId="{72201282-6521-41E3-B995-09F459D405A0}" srcOrd="1" destOrd="0" presId="urn:microsoft.com/office/officeart/2017/3/layout/DropPinTimeline"/>
    <dgm:cxn modelId="{6D501BEF-6C78-4FC4-BF74-BE86BEB6B038}" type="presParOf" srcId="{5040E047-F8DC-4AC3-989C-C0E1E37601BD}" destId="{9138D26D-45A4-465B-8F2C-A014C4FB232B}" srcOrd="2" destOrd="0" presId="urn:microsoft.com/office/officeart/2017/3/layout/DropPinTimeline"/>
    <dgm:cxn modelId="{AB27E590-DF35-4D5A-A538-6A49B62AA751}" type="presParOf" srcId="{5040E047-F8DC-4AC3-989C-C0E1E37601BD}" destId="{A63D8C8A-48AD-492D-953B-D8B010A5B28B}" srcOrd="3" destOrd="0" presId="urn:microsoft.com/office/officeart/2017/3/layout/DropPinTimeline"/>
    <dgm:cxn modelId="{E741A07C-F404-41D4-BE14-B2B048A3727C}" type="presParOf" srcId="{5040E047-F8DC-4AC3-989C-C0E1E37601BD}" destId="{DC0E4059-D630-4785-A14C-4F886EB8F145}" srcOrd="4" destOrd="0" presId="urn:microsoft.com/office/officeart/2017/3/layout/DropPinTimeline"/>
    <dgm:cxn modelId="{04CFF46E-7B9E-4344-83AC-DCA9B47960CB}" type="presParOf" srcId="{5040E047-F8DC-4AC3-989C-C0E1E37601BD}" destId="{029E1D23-8AA7-4333-AC0C-3DA1C3524BD9}" srcOrd="5" destOrd="0" presId="urn:microsoft.com/office/officeart/2017/3/layout/DropPinTimeline"/>
    <dgm:cxn modelId="{A435909C-5AB7-4A93-9A6D-D9CE3C8BA6E0}" type="presParOf" srcId="{967A1B7B-6126-4DB6-8565-286EC51B9CEA}" destId="{17723295-0332-4244-AF3A-DD4F76ACF346}" srcOrd="17" destOrd="0" presId="urn:microsoft.com/office/officeart/2017/3/layout/DropPinTimeline"/>
    <dgm:cxn modelId="{DBFF109C-67CE-4E77-8897-F4BBF1F76DEA}" type="presParOf" srcId="{967A1B7B-6126-4DB6-8565-286EC51B9CEA}" destId="{8F6C0736-5A94-4CD7-BF0F-D0F212C413B4}" srcOrd="18" destOrd="0" presId="urn:microsoft.com/office/officeart/2017/3/layout/DropPinTimeline"/>
    <dgm:cxn modelId="{3A67FC7F-9725-4FCB-BCCE-AEFB5A040664}" type="presParOf" srcId="{8F6C0736-5A94-4CD7-BF0F-D0F212C413B4}" destId="{1D976E3E-A802-4FD7-8C1C-AE31BC6BF29B}" srcOrd="0" destOrd="0" presId="urn:microsoft.com/office/officeart/2017/3/layout/DropPinTimeline"/>
    <dgm:cxn modelId="{08188791-44AE-4B6B-B51A-B5062D622EBA}" type="presParOf" srcId="{8F6C0736-5A94-4CD7-BF0F-D0F212C413B4}" destId="{9F951D0E-B425-468C-B210-886456C86783}" srcOrd="1" destOrd="0" presId="urn:microsoft.com/office/officeart/2017/3/layout/DropPinTimeline"/>
    <dgm:cxn modelId="{DB459408-1F4B-413B-8F58-9198C007D857}" type="presParOf" srcId="{9F951D0E-B425-468C-B210-886456C86783}" destId="{39E6E14F-2F2A-4E46-A41E-A561525E704C}" srcOrd="0" destOrd="0" presId="urn:microsoft.com/office/officeart/2017/3/layout/DropPinTimeline"/>
    <dgm:cxn modelId="{8EAE3A01-7B23-48CF-90FF-7B69A1EB3EBF}" type="presParOf" srcId="{9F951D0E-B425-468C-B210-886456C86783}" destId="{07A864D8-825F-4CE7-8B8C-A37AE6ECD41A}" srcOrd="1" destOrd="0" presId="urn:microsoft.com/office/officeart/2017/3/layout/DropPinTimeline"/>
    <dgm:cxn modelId="{2C033552-31F8-4A14-A953-A82FFE39CA77}" type="presParOf" srcId="{8F6C0736-5A94-4CD7-BF0F-D0F212C413B4}" destId="{A3736BFA-7ADD-40A7-B6BB-0E5DD97D3DD9}" srcOrd="2" destOrd="0" presId="urn:microsoft.com/office/officeart/2017/3/layout/DropPinTimeline"/>
    <dgm:cxn modelId="{014BB8B3-A9D8-4425-A564-0453704089C1}" type="presParOf" srcId="{8F6C0736-5A94-4CD7-BF0F-D0F212C413B4}" destId="{8F10F443-960F-4546-9732-DBE22EB157B9}" srcOrd="3" destOrd="0" presId="urn:microsoft.com/office/officeart/2017/3/layout/DropPinTimeline"/>
    <dgm:cxn modelId="{BC576A20-AB12-43AA-AD75-D17AA187887D}" type="presParOf" srcId="{8F6C0736-5A94-4CD7-BF0F-D0F212C413B4}" destId="{D4D054C1-B272-4A75-BD47-A71B6070377E}" srcOrd="4" destOrd="0" presId="urn:microsoft.com/office/officeart/2017/3/layout/DropPinTimeline"/>
    <dgm:cxn modelId="{62E8B8EA-1C2B-4314-BB93-63A487167C88}" type="presParOf" srcId="{8F6C0736-5A94-4CD7-BF0F-D0F212C413B4}" destId="{7D567D59-C12B-4372-89F1-5BA5C9CCED76}" srcOrd="5" destOrd="0" presId="urn:microsoft.com/office/officeart/2017/3/layout/DropPinTimeline"/>
    <dgm:cxn modelId="{D6CF440C-5406-4F8B-847D-E8C789CF828A}" type="presParOf" srcId="{967A1B7B-6126-4DB6-8565-286EC51B9CEA}" destId="{5709DB12-CAC5-4369-9818-41B026D4A38B}" srcOrd="19" destOrd="0" presId="urn:microsoft.com/office/officeart/2017/3/layout/DropPinTimeline"/>
    <dgm:cxn modelId="{C60B1D5D-2053-4FDC-862A-A04D228C5645}" type="presParOf" srcId="{967A1B7B-6126-4DB6-8565-286EC51B9CEA}" destId="{2B2FB8AC-9ADA-449F-AA69-2B865C290DFE}" srcOrd="20" destOrd="0" presId="urn:microsoft.com/office/officeart/2017/3/layout/DropPinTimeline"/>
    <dgm:cxn modelId="{89F79058-D3FD-43F5-A300-B7DE4AA37C1F}" type="presParOf" srcId="{2B2FB8AC-9ADA-449F-AA69-2B865C290DFE}" destId="{C5D61787-DD2C-43A8-ABBC-6598FC1493B4}" srcOrd="0" destOrd="0" presId="urn:microsoft.com/office/officeart/2017/3/layout/DropPinTimeline"/>
    <dgm:cxn modelId="{2C59DE6F-DC3D-4937-9187-E9E6E8176BE8}" type="presParOf" srcId="{2B2FB8AC-9ADA-449F-AA69-2B865C290DFE}" destId="{7FA1B3A7-F14D-42A8-A338-0348C42791D8}" srcOrd="1" destOrd="0" presId="urn:microsoft.com/office/officeart/2017/3/layout/DropPinTimeline"/>
    <dgm:cxn modelId="{630B0847-B069-466B-9855-4236E00AB264}" type="presParOf" srcId="{7FA1B3A7-F14D-42A8-A338-0348C42791D8}" destId="{2F92724E-DAF3-45DE-86B0-6AB705833CC7}" srcOrd="0" destOrd="0" presId="urn:microsoft.com/office/officeart/2017/3/layout/DropPinTimeline"/>
    <dgm:cxn modelId="{3C66A525-A67A-4156-8C85-196944CDF694}" type="presParOf" srcId="{7FA1B3A7-F14D-42A8-A338-0348C42791D8}" destId="{279A67F0-A69B-4138-95DD-A42EC45BF93B}" srcOrd="1" destOrd="0" presId="urn:microsoft.com/office/officeart/2017/3/layout/DropPinTimeline"/>
    <dgm:cxn modelId="{9CAE5993-3DB1-458D-9701-03648AB5D951}" type="presParOf" srcId="{2B2FB8AC-9ADA-449F-AA69-2B865C290DFE}" destId="{6257D42B-C3D3-4387-9F5D-DE1771569AE7}" srcOrd="2" destOrd="0" presId="urn:microsoft.com/office/officeart/2017/3/layout/DropPinTimeline"/>
    <dgm:cxn modelId="{EA0B4DE3-6AB9-4657-B7C0-C9AE9EBCE416}" type="presParOf" srcId="{2B2FB8AC-9ADA-449F-AA69-2B865C290DFE}" destId="{F32AAEF6-50CB-447E-B0B8-70B9570D3303}" srcOrd="3" destOrd="0" presId="urn:microsoft.com/office/officeart/2017/3/layout/DropPinTimeline"/>
    <dgm:cxn modelId="{F9D57B5D-23DA-4EF6-A5DA-66A4F5BF6983}" type="presParOf" srcId="{2B2FB8AC-9ADA-449F-AA69-2B865C290DFE}" destId="{BB75A70A-6802-4CEA-B032-2D5A6CBD4BA3}" srcOrd="4" destOrd="0" presId="urn:microsoft.com/office/officeart/2017/3/layout/DropPinTimeline"/>
    <dgm:cxn modelId="{A7175779-0775-4FB7-ABDD-4A2A9EAB835D}" type="presParOf" srcId="{2B2FB8AC-9ADA-449F-AA69-2B865C290DFE}" destId="{F0188AAB-823F-4413-9F78-F14DD37C8790}" srcOrd="5" destOrd="0" presId="urn:microsoft.com/office/officeart/2017/3/layout/DropPinTimeline"/>
    <dgm:cxn modelId="{0F77F9AD-7C68-4124-9A4A-00D746DC7600}" type="presParOf" srcId="{967A1B7B-6126-4DB6-8565-286EC51B9CEA}" destId="{6100C230-193B-4C40-8B86-F3EF0D1882E6}" srcOrd="21" destOrd="0" presId="urn:microsoft.com/office/officeart/2017/3/layout/DropPinTimeline"/>
    <dgm:cxn modelId="{28058E25-6041-468C-BD62-C2CA5F517964}" type="presParOf" srcId="{967A1B7B-6126-4DB6-8565-286EC51B9CEA}" destId="{21F8D079-A5EF-476C-857A-1FC1D40EDEE4}" srcOrd="22" destOrd="0" presId="urn:microsoft.com/office/officeart/2017/3/layout/DropPinTimeline"/>
    <dgm:cxn modelId="{05FCB788-99E3-463E-A6F1-62783232614F}" type="presParOf" srcId="{21F8D079-A5EF-476C-857A-1FC1D40EDEE4}" destId="{05FB657F-AFB1-4F86-92CF-0398DA54C57C}" srcOrd="0" destOrd="0" presId="urn:microsoft.com/office/officeart/2017/3/layout/DropPinTimeline"/>
    <dgm:cxn modelId="{EDCEF74A-E803-40B0-9417-2939389B387D}" type="presParOf" srcId="{21F8D079-A5EF-476C-857A-1FC1D40EDEE4}" destId="{B9862296-9D67-4E6D-B966-ABF4083678DB}" srcOrd="1" destOrd="0" presId="urn:microsoft.com/office/officeart/2017/3/layout/DropPinTimeline"/>
    <dgm:cxn modelId="{BBC3389D-6BCA-4415-B661-DAC99347DD19}" type="presParOf" srcId="{B9862296-9D67-4E6D-B966-ABF4083678DB}" destId="{A040AB68-9D3D-47F7-A16C-74BFE8F2D438}" srcOrd="0" destOrd="0" presId="urn:microsoft.com/office/officeart/2017/3/layout/DropPinTimeline"/>
    <dgm:cxn modelId="{384678A0-7E89-48D2-8094-1D6E28232D29}" type="presParOf" srcId="{B9862296-9D67-4E6D-B966-ABF4083678DB}" destId="{B9E9E6CD-F554-4294-AA07-54A53D532BB9}" srcOrd="1" destOrd="0" presId="urn:microsoft.com/office/officeart/2017/3/layout/DropPinTimeline"/>
    <dgm:cxn modelId="{BAC30987-946A-4B4B-BCE6-64BD66E9FABB}" type="presParOf" srcId="{21F8D079-A5EF-476C-857A-1FC1D40EDEE4}" destId="{1B330611-B7E6-4207-BB75-C7E31B9DD3EC}" srcOrd="2" destOrd="0" presId="urn:microsoft.com/office/officeart/2017/3/layout/DropPinTimeline"/>
    <dgm:cxn modelId="{121CCAB7-A681-48BD-9928-A7BF41B18EDA}" type="presParOf" srcId="{21F8D079-A5EF-476C-857A-1FC1D40EDEE4}" destId="{DCF71D45-B9E7-444D-A772-9E156F4255A7}" srcOrd="3" destOrd="0" presId="urn:microsoft.com/office/officeart/2017/3/layout/DropPinTimeline"/>
    <dgm:cxn modelId="{2F1BBEC6-B2CC-4E2B-BFED-2DFB3F6FA7D6}" type="presParOf" srcId="{21F8D079-A5EF-476C-857A-1FC1D40EDEE4}" destId="{D847A805-6EF1-4BE4-A907-FAB5B1A391AA}" srcOrd="4" destOrd="0" presId="urn:microsoft.com/office/officeart/2017/3/layout/DropPinTimeline"/>
    <dgm:cxn modelId="{A6729EEC-FC2A-4D82-BA31-57D1BE8D28DF}" type="presParOf" srcId="{21F8D079-A5EF-476C-857A-1FC1D40EDEE4}" destId="{C3070D7E-CEF4-458F-9FA7-6B9391DAD684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B5B02-81BB-47D7-9339-B6DFF96104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EBD399-14B7-4D66-9501-F55F5A889BF9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What are some key terms to do with climate change?</a:t>
          </a:r>
          <a:endParaRPr lang="en-US"/>
        </a:p>
      </dgm:t>
    </dgm:pt>
    <dgm:pt modelId="{59E93CC9-E245-4052-975E-84F387C2219D}" type="parTrans" cxnId="{79354A3F-849D-4A3D-B663-5F4FBEAF5CA9}">
      <dgm:prSet/>
      <dgm:spPr/>
      <dgm:t>
        <a:bodyPr/>
        <a:lstStyle/>
        <a:p>
          <a:endParaRPr lang="en-US"/>
        </a:p>
      </dgm:t>
    </dgm:pt>
    <dgm:pt modelId="{919AB74B-CC89-4A4B-942D-E322A99AAEEE}" type="sibTrans" cxnId="{79354A3F-849D-4A3D-B663-5F4FBEAF5CA9}">
      <dgm:prSet/>
      <dgm:spPr/>
      <dgm:t>
        <a:bodyPr/>
        <a:lstStyle/>
        <a:p>
          <a:endParaRPr lang="en-US"/>
        </a:p>
      </dgm:t>
    </dgm:pt>
    <dgm:pt modelId="{2B15313B-42FD-465D-9B14-7C3847FB537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What is the difference between weather and climate?</a:t>
          </a:r>
        </a:p>
      </dgm:t>
    </dgm:pt>
    <dgm:pt modelId="{B2210DE3-6CF6-4CCF-8272-6AC0827F96AA}" type="parTrans" cxnId="{D12F6583-9651-40B9-95D6-99414B1D3521}">
      <dgm:prSet/>
      <dgm:spPr/>
    </dgm:pt>
    <dgm:pt modelId="{5F0CF44B-487D-4948-BA99-3D8B0120B914}" type="sibTrans" cxnId="{D12F6583-9651-40B9-95D6-99414B1D3521}">
      <dgm:prSet/>
      <dgm:spPr/>
    </dgm:pt>
    <dgm:pt modelId="{8A05E188-4495-4C4B-AB2B-6D9DD6B8FBD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How can I communicate about climate change with others fairly?</a:t>
          </a:r>
        </a:p>
      </dgm:t>
    </dgm:pt>
    <dgm:pt modelId="{531093FE-01FC-4919-8FC5-7F6F620C825C}" type="parTrans" cxnId="{FAD682BD-6B6C-4D1F-B439-4FDC9A0F4457}">
      <dgm:prSet/>
      <dgm:spPr/>
    </dgm:pt>
    <dgm:pt modelId="{1B43B0F0-47A7-40FF-AD60-46B499DB7A6E}" type="sibTrans" cxnId="{FAD682BD-6B6C-4D1F-B439-4FDC9A0F4457}">
      <dgm:prSet/>
      <dgm:spPr/>
    </dgm:pt>
    <dgm:pt modelId="{B10D3AD8-8AC4-4A40-8DE6-D0168166D61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What do I already know about climate change?</a:t>
          </a:r>
        </a:p>
      </dgm:t>
    </dgm:pt>
    <dgm:pt modelId="{5FF4B1C9-F66B-42A8-9C1A-A0DB06A5AD39}" type="parTrans" cxnId="{2E5D922D-D967-4538-8B18-2EC68A012110}">
      <dgm:prSet/>
      <dgm:spPr/>
    </dgm:pt>
    <dgm:pt modelId="{8D36C3A7-F9B9-4F40-9BE8-EB8221A688AC}" type="sibTrans" cxnId="{2E5D922D-D967-4538-8B18-2EC68A012110}">
      <dgm:prSet/>
      <dgm:spPr/>
    </dgm:pt>
    <dgm:pt modelId="{8D17B241-2CA8-474A-8507-DE78730E20DF}" type="pres">
      <dgm:prSet presAssocID="{4B7B5B02-81BB-47D7-9339-B6DFF96104D9}" presName="linear" presStyleCnt="0">
        <dgm:presLayoutVars>
          <dgm:animLvl val="lvl"/>
          <dgm:resizeHandles val="exact"/>
        </dgm:presLayoutVars>
      </dgm:prSet>
      <dgm:spPr/>
    </dgm:pt>
    <dgm:pt modelId="{F36CCC29-4A92-49C8-80D2-52063387B573}" type="pres">
      <dgm:prSet presAssocID="{B10D3AD8-8AC4-4A40-8DE6-D0168166D61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4FC6F80-54B9-4B45-8AFD-07CB5014F949}" type="pres">
      <dgm:prSet presAssocID="{8D36C3A7-F9B9-4F40-9BE8-EB8221A688AC}" presName="spacer" presStyleCnt="0"/>
      <dgm:spPr/>
    </dgm:pt>
    <dgm:pt modelId="{18949E62-B2CE-4258-9E40-208E891DA5F8}" type="pres">
      <dgm:prSet presAssocID="{BFEBD399-14B7-4D66-9501-F55F5A889B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C4F5FE-766F-453E-9943-BF5C9ADC134F}" type="pres">
      <dgm:prSet presAssocID="{919AB74B-CC89-4A4B-942D-E322A99AAEEE}" presName="spacer" presStyleCnt="0"/>
      <dgm:spPr/>
    </dgm:pt>
    <dgm:pt modelId="{C0BFFF3D-20BE-4761-8D0D-A0E5E2F90A6B}" type="pres">
      <dgm:prSet presAssocID="{2B15313B-42FD-465D-9B14-7C3847FB537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CAA0D9-507C-4E3B-9831-2801AD2C77A9}" type="pres">
      <dgm:prSet presAssocID="{5F0CF44B-487D-4948-BA99-3D8B0120B914}" presName="spacer" presStyleCnt="0"/>
      <dgm:spPr/>
    </dgm:pt>
    <dgm:pt modelId="{825D6F30-747B-4ACB-B233-B4758ABD27D0}" type="pres">
      <dgm:prSet presAssocID="{8A05E188-4495-4C4B-AB2B-6D9DD6B8FBD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E5D922D-D967-4538-8B18-2EC68A012110}" srcId="{4B7B5B02-81BB-47D7-9339-B6DFF96104D9}" destId="{B10D3AD8-8AC4-4A40-8DE6-D0168166D61A}" srcOrd="0" destOrd="0" parTransId="{5FF4B1C9-F66B-42A8-9C1A-A0DB06A5AD39}" sibTransId="{8D36C3A7-F9B9-4F40-9BE8-EB8221A688AC}"/>
    <dgm:cxn modelId="{79354A3F-849D-4A3D-B663-5F4FBEAF5CA9}" srcId="{4B7B5B02-81BB-47D7-9339-B6DFF96104D9}" destId="{BFEBD399-14B7-4D66-9501-F55F5A889BF9}" srcOrd="1" destOrd="0" parTransId="{59E93CC9-E245-4052-975E-84F387C2219D}" sibTransId="{919AB74B-CC89-4A4B-942D-E322A99AAEEE}"/>
    <dgm:cxn modelId="{89E8E346-D53E-4795-86F0-48713A2F1012}" type="presOf" srcId="{2B15313B-42FD-465D-9B14-7C3847FB537A}" destId="{C0BFFF3D-20BE-4761-8D0D-A0E5E2F90A6B}" srcOrd="0" destOrd="0" presId="urn:microsoft.com/office/officeart/2005/8/layout/vList2"/>
    <dgm:cxn modelId="{748C1149-FB64-4539-BE84-17927ED9B4F3}" type="presOf" srcId="{8A05E188-4495-4C4B-AB2B-6D9DD6B8FBDC}" destId="{825D6F30-747B-4ACB-B233-B4758ABD27D0}" srcOrd="0" destOrd="0" presId="urn:microsoft.com/office/officeart/2005/8/layout/vList2"/>
    <dgm:cxn modelId="{74FB7B57-B5A3-40FD-8B0C-8EC8CF36C71C}" type="presOf" srcId="{4B7B5B02-81BB-47D7-9339-B6DFF96104D9}" destId="{8D17B241-2CA8-474A-8507-DE78730E20DF}" srcOrd="0" destOrd="0" presId="urn:microsoft.com/office/officeart/2005/8/layout/vList2"/>
    <dgm:cxn modelId="{3543717E-F024-4A22-913A-68B39E3B7F0C}" type="presOf" srcId="{BFEBD399-14B7-4D66-9501-F55F5A889BF9}" destId="{18949E62-B2CE-4258-9E40-208E891DA5F8}" srcOrd="0" destOrd="0" presId="urn:microsoft.com/office/officeart/2005/8/layout/vList2"/>
    <dgm:cxn modelId="{D12F6583-9651-40B9-95D6-99414B1D3521}" srcId="{4B7B5B02-81BB-47D7-9339-B6DFF96104D9}" destId="{2B15313B-42FD-465D-9B14-7C3847FB537A}" srcOrd="2" destOrd="0" parTransId="{B2210DE3-6CF6-4CCF-8272-6AC0827F96AA}" sibTransId="{5F0CF44B-487D-4948-BA99-3D8B0120B914}"/>
    <dgm:cxn modelId="{FAD682BD-6B6C-4D1F-B439-4FDC9A0F4457}" srcId="{4B7B5B02-81BB-47D7-9339-B6DFF96104D9}" destId="{8A05E188-4495-4C4B-AB2B-6D9DD6B8FBDC}" srcOrd="3" destOrd="0" parTransId="{531093FE-01FC-4919-8FC5-7F6F620C825C}" sibTransId="{1B43B0F0-47A7-40FF-AD60-46B499DB7A6E}"/>
    <dgm:cxn modelId="{AE4B49FC-A3EA-4EC8-833F-7146F91FA484}" type="presOf" srcId="{B10D3AD8-8AC4-4A40-8DE6-D0168166D61A}" destId="{F36CCC29-4A92-49C8-80D2-52063387B573}" srcOrd="0" destOrd="0" presId="urn:microsoft.com/office/officeart/2005/8/layout/vList2"/>
    <dgm:cxn modelId="{FA965D3B-AD35-471F-B3A9-00B91E7AF2D1}" type="presParOf" srcId="{8D17B241-2CA8-474A-8507-DE78730E20DF}" destId="{F36CCC29-4A92-49C8-80D2-52063387B573}" srcOrd="0" destOrd="0" presId="urn:microsoft.com/office/officeart/2005/8/layout/vList2"/>
    <dgm:cxn modelId="{789849A2-02AD-4B64-9FE2-EC243D2A9EC1}" type="presParOf" srcId="{8D17B241-2CA8-474A-8507-DE78730E20DF}" destId="{14FC6F80-54B9-4B45-8AFD-07CB5014F949}" srcOrd="1" destOrd="0" presId="urn:microsoft.com/office/officeart/2005/8/layout/vList2"/>
    <dgm:cxn modelId="{5461DA45-0546-409C-BC58-2A4ADEA6AE06}" type="presParOf" srcId="{8D17B241-2CA8-474A-8507-DE78730E20DF}" destId="{18949E62-B2CE-4258-9E40-208E891DA5F8}" srcOrd="2" destOrd="0" presId="urn:microsoft.com/office/officeart/2005/8/layout/vList2"/>
    <dgm:cxn modelId="{00971F4B-569D-4404-8896-AC5CC817172F}" type="presParOf" srcId="{8D17B241-2CA8-474A-8507-DE78730E20DF}" destId="{6AC4F5FE-766F-453E-9943-BF5C9ADC134F}" srcOrd="3" destOrd="0" presId="urn:microsoft.com/office/officeart/2005/8/layout/vList2"/>
    <dgm:cxn modelId="{DC9915D7-A844-49C8-B4AD-6690B4B0F31D}" type="presParOf" srcId="{8D17B241-2CA8-474A-8507-DE78730E20DF}" destId="{C0BFFF3D-20BE-4761-8D0D-A0E5E2F90A6B}" srcOrd="4" destOrd="0" presId="urn:microsoft.com/office/officeart/2005/8/layout/vList2"/>
    <dgm:cxn modelId="{220FE8FD-767A-4CE1-83AB-E233EC67853B}" type="presParOf" srcId="{8D17B241-2CA8-474A-8507-DE78730E20DF}" destId="{F4CAA0D9-507C-4E3B-9831-2801AD2C77A9}" srcOrd="5" destOrd="0" presId="urn:microsoft.com/office/officeart/2005/8/layout/vList2"/>
    <dgm:cxn modelId="{57AA8F3B-CBEC-4FB0-8A87-483FB0442FD8}" type="presParOf" srcId="{8D17B241-2CA8-474A-8507-DE78730E20DF}" destId="{825D6F30-747B-4ACB-B233-B4758ABD27D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163925-EB31-48DA-9851-D2948EFBDE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33CAC1-A960-46F5-A574-44B61D26F029}">
      <dgm:prSet phldrT="[Text]" phldr="0"/>
      <dgm:spPr/>
      <dgm:t>
        <a:bodyPr/>
        <a:lstStyle/>
        <a:p>
          <a:pPr rtl="0"/>
          <a:r>
            <a:rPr lang="en-US">
              <a:latin typeface="Fredoka One"/>
            </a:rPr>
            <a:t>Some may believe the planet is God's creation – we have a duty as stewards to look after it. </a:t>
          </a:r>
          <a:endParaRPr lang="en-US"/>
        </a:p>
      </dgm:t>
    </dgm:pt>
    <dgm:pt modelId="{FAF38903-3C9D-477B-81CE-DD4FF6BDE33A}" type="parTrans" cxnId="{2C2229CC-5747-4042-B334-553BC2B01724}">
      <dgm:prSet/>
      <dgm:spPr/>
      <dgm:t>
        <a:bodyPr/>
        <a:lstStyle/>
        <a:p>
          <a:endParaRPr lang="en-US"/>
        </a:p>
      </dgm:t>
    </dgm:pt>
    <dgm:pt modelId="{A3DA09AA-9D29-4C0A-8FDE-01145DC24ACC}" type="sibTrans" cxnId="{2C2229CC-5747-4042-B334-553BC2B01724}">
      <dgm:prSet/>
      <dgm:spPr/>
      <dgm:t>
        <a:bodyPr/>
        <a:lstStyle/>
        <a:p>
          <a:endParaRPr lang="en-US"/>
        </a:p>
      </dgm:t>
    </dgm:pt>
    <dgm:pt modelId="{FFC4C800-C245-44E6-9BBD-A060CEE81A1C}">
      <dgm:prSet phldrT="[Text]" phldr="0"/>
      <dgm:spPr/>
      <dgm:t>
        <a:bodyPr/>
        <a:lstStyle/>
        <a:p>
          <a:pPr rtl="0"/>
          <a:r>
            <a:rPr lang="en-US">
              <a:latin typeface="Fredoka One"/>
            </a:rPr>
            <a:t>Climate change affects peoples lives now. We have a responsibility to treat others and the planet as we wish to be treated</a:t>
          </a:r>
        </a:p>
      </dgm:t>
    </dgm:pt>
    <dgm:pt modelId="{C22D2495-BBB0-43EF-8139-6D2042A1E13F}" type="parTrans" cxnId="{922EBDB3-69EC-4AE6-A239-F7A924484B74}">
      <dgm:prSet/>
      <dgm:spPr/>
      <dgm:t>
        <a:bodyPr/>
        <a:lstStyle/>
        <a:p>
          <a:endParaRPr lang="en-US"/>
        </a:p>
      </dgm:t>
    </dgm:pt>
    <dgm:pt modelId="{F3D6C8AC-713D-4654-A242-171544C4D4EF}" type="sibTrans" cxnId="{922EBDB3-69EC-4AE6-A239-F7A924484B74}">
      <dgm:prSet/>
      <dgm:spPr/>
      <dgm:t>
        <a:bodyPr/>
        <a:lstStyle/>
        <a:p>
          <a:endParaRPr lang="en-US"/>
        </a:p>
      </dgm:t>
    </dgm:pt>
    <dgm:pt modelId="{8E4E6FEF-7BD6-4476-B304-FB1537FCC9E5}">
      <dgm:prSet phldrT="[Text]" phldr="0"/>
      <dgm:spPr/>
      <dgm:t>
        <a:bodyPr/>
        <a:lstStyle/>
        <a:p>
          <a:pPr rtl="0"/>
          <a:r>
            <a:rPr lang="en-US">
              <a:latin typeface="Fredoka One"/>
            </a:rPr>
            <a:t> If nobody communicated about climate science, the problem would get worse. Not communicating cannot be universalised</a:t>
          </a:r>
        </a:p>
      </dgm:t>
    </dgm:pt>
    <dgm:pt modelId="{F47AF533-BE72-421A-A65E-136FBB423881}" type="parTrans" cxnId="{A9CBC030-1CC5-4B02-B32D-7645045D71DE}">
      <dgm:prSet/>
      <dgm:spPr/>
      <dgm:t>
        <a:bodyPr/>
        <a:lstStyle/>
        <a:p>
          <a:endParaRPr lang="en-US"/>
        </a:p>
      </dgm:t>
    </dgm:pt>
    <dgm:pt modelId="{6A2672BB-2A3E-4051-9E54-A08AED67C751}" type="sibTrans" cxnId="{A9CBC030-1CC5-4B02-B32D-7645045D71DE}">
      <dgm:prSet/>
      <dgm:spPr/>
      <dgm:t>
        <a:bodyPr/>
        <a:lstStyle/>
        <a:p>
          <a:endParaRPr lang="en-US"/>
        </a:p>
      </dgm:t>
    </dgm:pt>
    <dgm:pt modelId="{E85FAE7D-BE26-4B19-BBFD-AF1289608877}">
      <dgm:prSet phldr="0"/>
      <dgm:spPr/>
      <dgm:t>
        <a:bodyPr/>
        <a:lstStyle/>
        <a:p>
          <a:pPr rtl="0"/>
          <a:r>
            <a:rPr lang="en-US">
              <a:latin typeface="Fredoka One"/>
            </a:rPr>
            <a:t>We are a part of nature ourselves – not communicating puts our lives at risk too</a:t>
          </a:r>
        </a:p>
      </dgm:t>
    </dgm:pt>
    <dgm:pt modelId="{BE79780F-2FDE-4DF5-825B-1D18443F17DA}" type="parTrans" cxnId="{1FAE01DA-C706-4497-8E80-52A3991163AB}">
      <dgm:prSet/>
      <dgm:spPr/>
    </dgm:pt>
    <dgm:pt modelId="{99E4EEC6-4E76-4880-9946-4FB2B60B0069}" type="sibTrans" cxnId="{1FAE01DA-C706-4497-8E80-52A3991163AB}">
      <dgm:prSet/>
      <dgm:spPr/>
    </dgm:pt>
    <dgm:pt modelId="{852C34C5-7EFE-4F46-86A6-D39BC3D0BB65}">
      <dgm:prSet phldr="0"/>
      <dgm:spPr/>
      <dgm:t>
        <a:bodyPr/>
        <a:lstStyle/>
        <a:p>
          <a:pPr rtl="0"/>
          <a:r>
            <a:rPr lang="en-US">
              <a:latin typeface="Fredoka One"/>
            </a:rPr>
            <a:t>Future generations will have to deal with what we cause: we owe it to them to work on solutions now</a:t>
          </a:r>
        </a:p>
      </dgm:t>
    </dgm:pt>
    <dgm:pt modelId="{4161A061-C13E-4302-A5FF-217E07E0B550}" type="parTrans" cxnId="{BF471939-C675-4420-86B7-77FA0CF797E7}">
      <dgm:prSet/>
      <dgm:spPr/>
    </dgm:pt>
    <dgm:pt modelId="{80131C1A-61FC-4F96-A097-8A97D94DC1D7}" type="sibTrans" cxnId="{BF471939-C675-4420-86B7-77FA0CF797E7}">
      <dgm:prSet/>
      <dgm:spPr/>
    </dgm:pt>
    <dgm:pt modelId="{56518272-24AD-4EF2-B232-CFDD20539390}" type="pres">
      <dgm:prSet presAssocID="{77163925-EB31-48DA-9851-D2948EFBDE93}" presName="diagram" presStyleCnt="0">
        <dgm:presLayoutVars>
          <dgm:dir/>
          <dgm:resizeHandles val="exact"/>
        </dgm:presLayoutVars>
      </dgm:prSet>
      <dgm:spPr/>
    </dgm:pt>
    <dgm:pt modelId="{AC9D2FB1-A681-4046-AC9B-097B82C14ABB}" type="pres">
      <dgm:prSet presAssocID="{CC33CAC1-A960-46F5-A574-44B61D26F029}" presName="node" presStyleLbl="node1" presStyleIdx="0" presStyleCnt="5">
        <dgm:presLayoutVars>
          <dgm:bulletEnabled val="1"/>
        </dgm:presLayoutVars>
      </dgm:prSet>
      <dgm:spPr/>
    </dgm:pt>
    <dgm:pt modelId="{17525062-D450-43FC-AC2F-A9E1C67C0BBF}" type="pres">
      <dgm:prSet presAssocID="{A3DA09AA-9D29-4C0A-8FDE-01145DC24ACC}" presName="sibTrans" presStyleCnt="0"/>
      <dgm:spPr/>
    </dgm:pt>
    <dgm:pt modelId="{E0E077FB-DE82-4B1F-94A0-D6350D935DDD}" type="pres">
      <dgm:prSet presAssocID="{FFC4C800-C245-44E6-9BBD-A060CEE81A1C}" presName="node" presStyleLbl="node1" presStyleIdx="1" presStyleCnt="5">
        <dgm:presLayoutVars>
          <dgm:bulletEnabled val="1"/>
        </dgm:presLayoutVars>
      </dgm:prSet>
      <dgm:spPr/>
    </dgm:pt>
    <dgm:pt modelId="{1B5F3BB0-3651-4A2A-8FE5-21AEF1342404}" type="pres">
      <dgm:prSet presAssocID="{F3D6C8AC-713D-4654-A242-171544C4D4EF}" presName="sibTrans" presStyleCnt="0"/>
      <dgm:spPr/>
    </dgm:pt>
    <dgm:pt modelId="{9BBE749E-A8C2-41A5-9269-D005284C91E0}" type="pres">
      <dgm:prSet presAssocID="{8E4E6FEF-7BD6-4476-B304-FB1537FCC9E5}" presName="node" presStyleLbl="node1" presStyleIdx="2" presStyleCnt="5">
        <dgm:presLayoutVars>
          <dgm:bulletEnabled val="1"/>
        </dgm:presLayoutVars>
      </dgm:prSet>
      <dgm:spPr/>
    </dgm:pt>
    <dgm:pt modelId="{E0EE0AFF-5833-4563-AA95-3161C6CC4729}" type="pres">
      <dgm:prSet presAssocID="{6A2672BB-2A3E-4051-9E54-A08AED67C751}" presName="sibTrans" presStyleCnt="0"/>
      <dgm:spPr/>
    </dgm:pt>
    <dgm:pt modelId="{AD4392EF-E807-460C-A064-67FC9E9AF741}" type="pres">
      <dgm:prSet presAssocID="{E85FAE7D-BE26-4B19-BBFD-AF1289608877}" presName="node" presStyleLbl="node1" presStyleIdx="3" presStyleCnt="5">
        <dgm:presLayoutVars>
          <dgm:bulletEnabled val="1"/>
        </dgm:presLayoutVars>
      </dgm:prSet>
      <dgm:spPr/>
    </dgm:pt>
    <dgm:pt modelId="{FC4BAC01-5046-477E-AB17-FF8961660580}" type="pres">
      <dgm:prSet presAssocID="{99E4EEC6-4E76-4880-9946-4FB2B60B0069}" presName="sibTrans" presStyleCnt="0"/>
      <dgm:spPr/>
    </dgm:pt>
    <dgm:pt modelId="{0671377C-E4C0-4CA6-ABD5-92250F23A6A9}" type="pres">
      <dgm:prSet presAssocID="{852C34C5-7EFE-4F46-86A6-D39BC3D0BB65}" presName="node" presStyleLbl="node1" presStyleIdx="4" presStyleCnt="5">
        <dgm:presLayoutVars>
          <dgm:bulletEnabled val="1"/>
        </dgm:presLayoutVars>
      </dgm:prSet>
      <dgm:spPr/>
    </dgm:pt>
  </dgm:ptLst>
  <dgm:cxnLst>
    <dgm:cxn modelId="{3752492B-4F6F-40F8-B42C-1010A7C2636E}" type="presOf" srcId="{852C34C5-7EFE-4F46-86A6-D39BC3D0BB65}" destId="{0671377C-E4C0-4CA6-ABD5-92250F23A6A9}" srcOrd="0" destOrd="0" presId="urn:microsoft.com/office/officeart/2005/8/layout/default"/>
    <dgm:cxn modelId="{A9CBC030-1CC5-4B02-B32D-7645045D71DE}" srcId="{77163925-EB31-48DA-9851-D2948EFBDE93}" destId="{8E4E6FEF-7BD6-4476-B304-FB1537FCC9E5}" srcOrd="2" destOrd="0" parTransId="{F47AF533-BE72-421A-A65E-136FBB423881}" sibTransId="{6A2672BB-2A3E-4051-9E54-A08AED67C751}"/>
    <dgm:cxn modelId="{BF471939-C675-4420-86B7-77FA0CF797E7}" srcId="{77163925-EB31-48DA-9851-D2948EFBDE93}" destId="{852C34C5-7EFE-4F46-86A6-D39BC3D0BB65}" srcOrd="4" destOrd="0" parTransId="{4161A061-C13E-4302-A5FF-217E07E0B550}" sibTransId="{80131C1A-61FC-4F96-A097-8A97D94DC1D7}"/>
    <dgm:cxn modelId="{ADD72886-841C-4D3E-AC5F-B2013865A729}" type="presOf" srcId="{8E4E6FEF-7BD6-4476-B304-FB1537FCC9E5}" destId="{9BBE749E-A8C2-41A5-9269-D005284C91E0}" srcOrd="0" destOrd="0" presId="urn:microsoft.com/office/officeart/2005/8/layout/default"/>
    <dgm:cxn modelId="{4E6C7C88-A0EA-4676-83A5-6AF5A3D1268E}" type="presOf" srcId="{CC33CAC1-A960-46F5-A574-44B61D26F029}" destId="{AC9D2FB1-A681-4046-AC9B-097B82C14ABB}" srcOrd="0" destOrd="0" presId="urn:microsoft.com/office/officeart/2005/8/layout/default"/>
    <dgm:cxn modelId="{DA4E6A89-507A-43F0-98F9-55C5C41B0B73}" type="presOf" srcId="{E85FAE7D-BE26-4B19-BBFD-AF1289608877}" destId="{AD4392EF-E807-460C-A064-67FC9E9AF741}" srcOrd="0" destOrd="0" presId="urn:microsoft.com/office/officeart/2005/8/layout/default"/>
    <dgm:cxn modelId="{94ED6AAF-D94F-46AE-A1CF-70D6F875DCA2}" type="presOf" srcId="{77163925-EB31-48DA-9851-D2948EFBDE93}" destId="{56518272-24AD-4EF2-B232-CFDD20539390}" srcOrd="0" destOrd="0" presId="urn:microsoft.com/office/officeart/2005/8/layout/default"/>
    <dgm:cxn modelId="{922EBDB3-69EC-4AE6-A239-F7A924484B74}" srcId="{77163925-EB31-48DA-9851-D2948EFBDE93}" destId="{FFC4C800-C245-44E6-9BBD-A060CEE81A1C}" srcOrd="1" destOrd="0" parTransId="{C22D2495-BBB0-43EF-8139-6D2042A1E13F}" sibTransId="{F3D6C8AC-713D-4654-A242-171544C4D4EF}"/>
    <dgm:cxn modelId="{69A8D0C1-8CDD-4E11-8C66-6235C2D9568E}" type="presOf" srcId="{FFC4C800-C245-44E6-9BBD-A060CEE81A1C}" destId="{E0E077FB-DE82-4B1F-94A0-D6350D935DDD}" srcOrd="0" destOrd="0" presId="urn:microsoft.com/office/officeart/2005/8/layout/default"/>
    <dgm:cxn modelId="{2C2229CC-5747-4042-B334-553BC2B01724}" srcId="{77163925-EB31-48DA-9851-D2948EFBDE93}" destId="{CC33CAC1-A960-46F5-A574-44B61D26F029}" srcOrd="0" destOrd="0" parTransId="{FAF38903-3C9D-477B-81CE-DD4FF6BDE33A}" sibTransId="{A3DA09AA-9D29-4C0A-8FDE-01145DC24ACC}"/>
    <dgm:cxn modelId="{1FAE01DA-C706-4497-8E80-52A3991163AB}" srcId="{77163925-EB31-48DA-9851-D2948EFBDE93}" destId="{E85FAE7D-BE26-4B19-BBFD-AF1289608877}" srcOrd="3" destOrd="0" parTransId="{BE79780F-2FDE-4DF5-825B-1D18443F17DA}" sibTransId="{99E4EEC6-4E76-4880-9946-4FB2B60B0069}"/>
    <dgm:cxn modelId="{3206D786-DBB3-4382-8ADE-D376D12E62E0}" type="presParOf" srcId="{56518272-24AD-4EF2-B232-CFDD20539390}" destId="{AC9D2FB1-A681-4046-AC9B-097B82C14ABB}" srcOrd="0" destOrd="0" presId="urn:microsoft.com/office/officeart/2005/8/layout/default"/>
    <dgm:cxn modelId="{BF43BF6F-E2B7-495A-87E0-86A6519A8487}" type="presParOf" srcId="{56518272-24AD-4EF2-B232-CFDD20539390}" destId="{17525062-D450-43FC-AC2F-A9E1C67C0BBF}" srcOrd="1" destOrd="0" presId="urn:microsoft.com/office/officeart/2005/8/layout/default"/>
    <dgm:cxn modelId="{E9FE1A83-A38F-4B77-8E0F-AB5738B048AE}" type="presParOf" srcId="{56518272-24AD-4EF2-B232-CFDD20539390}" destId="{E0E077FB-DE82-4B1F-94A0-D6350D935DDD}" srcOrd="2" destOrd="0" presId="urn:microsoft.com/office/officeart/2005/8/layout/default"/>
    <dgm:cxn modelId="{2FC591E9-0C70-4AEA-8E9A-3D171603C928}" type="presParOf" srcId="{56518272-24AD-4EF2-B232-CFDD20539390}" destId="{1B5F3BB0-3651-4A2A-8FE5-21AEF1342404}" srcOrd="3" destOrd="0" presId="urn:microsoft.com/office/officeart/2005/8/layout/default"/>
    <dgm:cxn modelId="{FD99A197-954B-4197-B4C4-FDB29EF52DBA}" type="presParOf" srcId="{56518272-24AD-4EF2-B232-CFDD20539390}" destId="{9BBE749E-A8C2-41A5-9269-D005284C91E0}" srcOrd="4" destOrd="0" presId="urn:microsoft.com/office/officeart/2005/8/layout/default"/>
    <dgm:cxn modelId="{67D3C1B5-4356-4543-B4A6-4ACDAB5521B4}" type="presParOf" srcId="{56518272-24AD-4EF2-B232-CFDD20539390}" destId="{E0EE0AFF-5833-4563-AA95-3161C6CC4729}" srcOrd="5" destOrd="0" presId="urn:microsoft.com/office/officeart/2005/8/layout/default"/>
    <dgm:cxn modelId="{645E954E-97B9-45F6-B315-9CA62FE266FD}" type="presParOf" srcId="{56518272-24AD-4EF2-B232-CFDD20539390}" destId="{AD4392EF-E807-460C-A064-67FC9E9AF741}" srcOrd="6" destOrd="0" presId="urn:microsoft.com/office/officeart/2005/8/layout/default"/>
    <dgm:cxn modelId="{D156D0D1-EFB8-4E20-9370-64494A01621F}" type="presParOf" srcId="{56518272-24AD-4EF2-B232-CFDD20539390}" destId="{FC4BAC01-5046-477E-AB17-FF8961660580}" srcOrd="7" destOrd="0" presId="urn:microsoft.com/office/officeart/2005/8/layout/default"/>
    <dgm:cxn modelId="{561BF779-D1EB-4892-A45C-A50B26829B0E}" type="presParOf" srcId="{56518272-24AD-4EF2-B232-CFDD20539390}" destId="{0671377C-E4C0-4CA6-ABD5-92250F23A6A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1E265-AAF8-49CA-8ECE-D2CEE5F380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30DF06-7111-471E-AB9B-FE54A6473E76}">
      <dgm:prSet/>
      <dgm:spPr/>
      <dgm:t>
        <a:bodyPr/>
        <a:lstStyle/>
        <a:p>
          <a:pPr rtl="0"/>
          <a:r>
            <a:rPr lang="en-GB">
              <a:latin typeface="Fredoka One"/>
            </a:rPr>
            <a:t>Why might someone be a climate denier?</a:t>
          </a:r>
          <a:endParaRPr lang="en-US">
            <a:latin typeface="Fredoka One"/>
          </a:endParaRPr>
        </a:p>
      </dgm:t>
    </dgm:pt>
    <dgm:pt modelId="{4FD38ABE-AC30-46BE-B86A-FA0F731D0B44}" type="parTrans" cxnId="{07C23ED8-48A0-44D7-B918-D6DEF3D9EF2D}">
      <dgm:prSet/>
      <dgm:spPr/>
      <dgm:t>
        <a:bodyPr/>
        <a:lstStyle/>
        <a:p>
          <a:endParaRPr lang="en-US"/>
        </a:p>
      </dgm:t>
    </dgm:pt>
    <dgm:pt modelId="{0698C91C-8849-4F1A-A4B2-436D04B2FB67}" type="sibTrans" cxnId="{07C23ED8-48A0-44D7-B918-D6DEF3D9EF2D}">
      <dgm:prSet phldrT="01" phldr="0"/>
      <dgm:spPr/>
      <dgm:t>
        <a:bodyPr/>
        <a:lstStyle/>
        <a:p>
          <a:endParaRPr lang="en-US"/>
        </a:p>
      </dgm:t>
    </dgm:pt>
    <dgm:pt modelId="{5DFDD789-C424-4DBA-A6E2-98E8616FCA55}" type="pres">
      <dgm:prSet presAssocID="{1C51E265-AAF8-49CA-8ECE-D2CEE5F3804E}" presName="linear" presStyleCnt="0">
        <dgm:presLayoutVars>
          <dgm:animLvl val="lvl"/>
          <dgm:resizeHandles val="exact"/>
        </dgm:presLayoutVars>
      </dgm:prSet>
      <dgm:spPr/>
    </dgm:pt>
    <dgm:pt modelId="{3096E9D8-D6C7-414D-8E0F-0EC0E2F45375}" type="pres">
      <dgm:prSet presAssocID="{C230DF06-7111-471E-AB9B-FE54A6473E7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A3F202-B432-4077-B383-8DB640A4ABDF}" type="presOf" srcId="{1C51E265-AAF8-49CA-8ECE-D2CEE5F3804E}" destId="{5DFDD789-C424-4DBA-A6E2-98E8616FCA55}" srcOrd="0" destOrd="0" presId="urn:microsoft.com/office/officeart/2005/8/layout/vList2"/>
    <dgm:cxn modelId="{07C23ED8-48A0-44D7-B918-D6DEF3D9EF2D}" srcId="{1C51E265-AAF8-49CA-8ECE-D2CEE5F3804E}" destId="{C230DF06-7111-471E-AB9B-FE54A6473E76}" srcOrd="0" destOrd="0" parTransId="{4FD38ABE-AC30-46BE-B86A-FA0F731D0B44}" sibTransId="{0698C91C-8849-4F1A-A4B2-436D04B2FB67}"/>
    <dgm:cxn modelId="{7CEAA8DA-4216-4839-9D9C-D95158C0A784}" type="presOf" srcId="{C230DF06-7111-471E-AB9B-FE54A6473E76}" destId="{3096E9D8-D6C7-414D-8E0F-0EC0E2F45375}" srcOrd="0" destOrd="0" presId="urn:microsoft.com/office/officeart/2005/8/layout/vList2"/>
    <dgm:cxn modelId="{A9CAFF50-2E6D-41F1-B9A6-205DEEB4F6C4}" type="presParOf" srcId="{5DFDD789-C424-4DBA-A6E2-98E8616FCA55}" destId="{3096E9D8-D6C7-414D-8E0F-0EC0E2F453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51E265-AAF8-49CA-8ECE-D2CEE5F380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30DF06-7111-471E-AB9B-FE54A6473E76}">
      <dgm:prSet/>
      <dgm:spPr/>
      <dgm:t>
        <a:bodyPr/>
        <a:lstStyle/>
        <a:p>
          <a:pPr rtl="0"/>
          <a:r>
            <a:rPr lang="en-GB">
              <a:latin typeface="Fredoka One"/>
            </a:rPr>
            <a:t>Why is it good to have accurate information about climate science?</a:t>
          </a:r>
          <a:endParaRPr lang="en-US">
            <a:latin typeface="Fredoka One"/>
          </a:endParaRPr>
        </a:p>
      </dgm:t>
    </dgm:pt>
    <dgm:pt modelId="{4FD38ABE-AC30-46BE-B86A-FA0F731D0B44}" type="parTrans" cxnId="{07C23ED8-48A0-44D7-B918-D6DEF3D9EF2D}">
      <dgm:prSet/>
      <dgm:spPr/>
      <dgm:t>
        <a:bodyPr/>
        <a:lstStyle/>
        <a:p>
          <a:endParaRPr lang="en-US"/>
        </a:p>
      </dgm:t>
    </dgm:pt>
    <dgm:pt modelId="{0698C91C-8849-4F1A-A4B2-436D04B2FB67}" type="sibTrans" cxnId="{07C23ED8-48A0-44D7-B918-D6DEF3D9EF2D}">
      <dgm:prSet phldrT="01" phldr="0"/>
      <dgm:spPr/>
      <dgm:t>
        <a:bodyPr/>
        <a:lstStyle/>
        <a:p>
          <a:endParaRPr lang="en-US"/>
        </a:p>
      </dgm:t>
    </dgm:pt>
    <dgm:pt modelId="{5DFDD789-C424-4DBA-A6E2-98E8616FCA55}" type="pres">
      <dgm:prSet presAssocID="{1C51E265-AAF8-49CA-8ECE-D2CEE5F3804E}" presName="linear" presStyleCnt="0">
        <dgm:presLayoutVars>
          <dgm:animLvl val="lvl"/>
          <dgm:resizeHandles val="exact"/>
        </dgm:presLayoutVars>
      </dgm:prSet>
      <dgm:spPr/>
    </dgm:pt>
    <dgm:pt modelId="{3096E9D8-D6C7-414D-8E0F-0EC0E2F45375}" type="pres">
      <dgm:prSet presAssocID="{C230DF06-7111-471E-AB9B-FE54A6473E7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A3F202-B432-4077-B383-8DB640A4ABDF}" type="presOf" srcId="{1C51E265-AAF8-49CA-8ECE-D2CEE5F3804E}" destId="{5DFDD789-C424-4DBA-A6E2-98E8616FCA55}" srcOrd="0" destOrd="0" presId="urn:microsoft.com/office/officeart/2005/8/layout/vList2"/>
    <dgm:cxn modelId="{07C23ED8-48A0-44D7-B918-D6DEF3D9EF2D}" srcId="{1C51E265-AAF8-49CA-8ECE-D2CEE5F3804E}" destId="{C230DF06-7111-471E-AB9B-FE54A6473E76}" srcOrd="0" destOrd="0" parTransId="{4FD38ABE-AC30-46BE-B86A-FA0F731D0B44}" sibTransId="{0698C91C-8849-4F1A-A4B2-436D04B2FB67}"/>
    <dgm:cxn modelId="{7CEAA8DA-4216-4839-9D9C-D95158C0A784}" type="presOf" srcId="{C230DF06-7111-471E-AB9B-FE54A6473E76}" destId="{3096E9D8-D6C7-414D-8E0F-0EC0E2F45375}" srcOrd="0" destOrd="0" presId="urn:microsoft.com/office/officeart/2005/8/layout/vList2"/>
    <dgm:cxn modelId="{A9CAFF50-2E6D-41F1-B9A6-205DEEB4F6C4}" type="presParOf" srcId="{5DFDD789-C424-4DBA-A6E2-98E8616FCA55}" destId="{3096E9D8-D6C7-414D-8E0F-0EC0E2F453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51E265-AAF8-49CA-8ECE-D2CEE5F380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30DF06-7111-471E-AB9B-FE54A6473E76}">
      <dgm:prSet/>
      <dgm:spPr/>
      <dgm:t>
        <a:bodyPr/>
        <a:lstStyle/>
        <a:p>
          <a:pPr rtl="0"/>
          <a:r>
            <a:rPr lang="en-GB">
              <a:latin typeface="Fredoka One"/>
            </a:rPr>
            <a:t>Where can we find good information about climate science?</a:t>
          </a:r>
          <a:endParaRPr lang="en-US">
            <a:latin typeface="Fredoka One"/>
          </a:endParaRPr>
        </a:p>
      </dgm:t>
    </dgm:pt>
    <dgm:pt modelId="{4FD38ABE-AC30-46BE-B86A-FA0F731D0B44}" type="parTrans" cxnId="{07C23ED8-48A0-44D7-B918-D6DEF3D9EF2D}">
      <dgm:prSet/>
      <dgm:spPr/>
      <dgm:t>
        <a:bodyPr/>
        <a:lstStyle/>
        <a:p>
          <a:endParaRPr lang="en-US"/>
        </a:p>
      </dgm:t>
    </dgm:pt>
    <dgm:pt modelId="{0698C91C-8849-4F1A-A4B2-436D04B2FB67}" type="sibTrans" cxnId="{07C23ED8-48A0-44D7-B918-D6DEF3D9EF2D}">
      <dgm:prSet phldrT="01" phldr="0"/>
      <dgm:spPr/>
      <dgm:t>
        <a:bodyPr/>
        <a:lstStyle/>
        <a:p>
          <a:endParaRPr lang="en-US"/>
        </a:p>
      </dgm:t>
    </dgm:pt>
    <dgm:pt modelId="{5DFDD789-C424-4DBA-A6E2-98E8616FCA55}" type="pres">
      <dgm:prSet presAssocID="{1C51E265-AAF8-49CA-8ECE-D2CEE5F3804E}" presName="linear" presStyleCnt="0">
        <dgm:presLayoutVars>
          <dgm:animLvl val="lvl"/>
          <dgm:resizeHandles val="exact"/>
        </dgm:presLayoutVars>
      </dgm:prSet>
      <dgm:spPr/>
    </dgm:pt>
    <dgm:pt modelId="{3096E9D8-D6C7-414D-8E0F-0EC0E2F45375}" type="pres">
      <dgm:prSet presAssocID="{C230DF06-7111-471E-AB9B-FE54A6473E7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A3F202-B432-4077-B383-8DB640A4ABDF}" type="presOf" srcId="{1C51E265-AAF8-49CA-8ECE-D2CEE5F3804E}" destId="{5DFDD789-C424-4DBA-A6E2-98E8616FCA55}" srcOrd="0" destOrd="0" presId="urn:microsoft.com/office/officeart/2005/8/layout/vList2"/>
    <dgm:cxn modelId="{07C23ED8-48A0-44D7-B918-D6DEF3D9EF2D}" srcId="{1C51E265-AAF8-49CA-8ECE-D2CEE5F3804E}" destId="{C230DF06-7111-471E-AB9B-FE54A6473E76}" srcOrd="0" destOrd="0" parTransId="{4FD38ABE-AC30-46BE-B86A-FA0F731D0B44}" sibTransId="{0698C91C-8849-4F1A-A4B2-436D04B2FB67}"/>
    <dgm:cxn modelId="{7CEAA8DA-4216-4839-9D9C-D95158C0A784}" type="presOf" srcId="{C230DF06-7111-471E-AB9B-FE54A6473E76}" destId="{3096E9D8-D6C7-414D-8E0F-0EC0E2F45375}" srcOrd="0" destOrd="0" presId="urn:microsoft.com/office/officeart/2005/8/layout/vList2"/>
    <dgm:cxn modelId="{A9CAFF50-2E6D-41F1-B9A6-205DEEB4F6C4}" type="presParOf" srcId="{5DFDD789-C424-4DBA-A6E2-98E8616FCA55}" destId="{3096E9D8-D6C7-414D-8E0F-0EC0E2F453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51E265-AAF8-49CA-8ECE-D2CEE5F380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30DF06-7111-471E-AB9B-FE54A6473E76}">
      <dgm:prSet phldr="0"/>
      <dgm:spPr/>
      <dgm:t>
        <a:bodyPr/>
        <a:lstStyle/>
        <a:p>
          <a:pPr rtl="0"/>
          <a:r>
            <a:rPr lang="en-US">
              <a:latin typeface="Fredoka One"/>
            </a:rPr>
            <a:t>How might we talk with a climate denier about climate change?</a:t>
          </a:r>
        </a:p>
      </dgm:t>
    </dgm:pt>
    <dgm:pt modelId="{4FD38ABE-AC30-46BE-B86A-FA0F731D0B44}" type="parTrans" cxnId="{07C23ED8-48A0-44D7-B918-D6DEF3D9EF2D}">
      <dgm:prSet/>
      <dgm:spPr/>
      <dgm:t>
        <a:bodyPr/>
        <a:lstStyle/>
        <a:p>
          <a:endParaRPr lang="en-US"/>
        </a:p>
      </dgm:t>
    </dgm:pt>
    <dgm:pt modelId="{0698C91C-8849-4F1A-A4B2-436D04B2FB67}" type="sibTrans" cxnId="{07C23ED8-48A0-44D7-B918-D6DEF3D9EF2D}">
      <dgm:prSet phldrT="01" phldr="0"/>
      <dgm:spPr/>
      <dgm:t>
        <a:bodyPr/>
        <a:lstStyle/>
        <a:p>
          <a:endParaRPr lang="en-US"/>
        </a:p>
      </dgm:t>
    </dgm:pt>
    <dgm:pt modelId="{5DFDD789-C424-4DBA-A6E2-98E8616FCA55}" type="pres">
      <dgm:prSet presAssocID="{1C51E265-AAF8-49CA-8ECE-D2CEE5F3804E}" presName="linear" presStyleCnt="0">
        <dgm:presLayoutVars>
          <dgm:animLvl val="lvl"/>
          <dgm:resizeHandles val="exact"/>
        </dgm:presLayoutVars>
      </dgm:prSet>
      <dgm:spPr/>
    </dgm:pt>
    <dgm:pt modelId="{3096E9D8-D6C7-414D-8E0F-0EC0E2F45375}" type="pres">
      <dgm:prSet presAssocID="{C230DF06-7111-471E-AB9B-FE54A6473E7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1A3F202-B432-4077-B383-8DB640A4ABDF}" type="presOf" srcId="{1C51E265-AAF8-49CA-8ECE-D2CEE5F3804E}" destId="{5DFDD789-C424-4DBA-A6E2-98E8616FCA55}" srcOrd="0" destOrd="0" presId="urn:microsoft.com/office/officeart/2005/8/layout/vList2"/>
    <dgm:cxn modelId="{07C23ED8-48A0-44D7-B918-D6DEF3D9EF2D}" srcId="{1C51E265-AAF8-49CA-8ECE-D2CEE5F3804E}" destId="{C230DF06-7111-471E-AB9B-FE54A6473E76}" srcOrd="0" destOrd="0" parTransId="{4FD38ABE-AC30-46BE-B86A-FA0F731D0B44}" sibTransId="{0698C91C-8849-4F1A-A4B2-436D04B2FB67}"/>
    <dgm:cxn modelId="{7CEAA8DA-4216-4839-9D9C-D95158C0A784}" type="presOf" srcId="{C230DF06-7111-471E-AB9B-FE54A6473E76}" destId="{3096E9D8-D6C7-414D-8E0F-0EC0E2F45375}" srcOrd="0" destOrd="0" presId="urn:microsoft.com/office/officeart/2005/8/layout/vList2"/>
    <dgm:cxn modelId="{A9CAFF50-2E6D-41F1-B9A6-205DEEB4F6C4}" type="presParOf" srcId="{5DFDD789-C424-4DBA-A6E2-98E8616FCA55}" destId="{3096E9D8-D6C7-414D-8E0F-0EC0E2F453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3F7A8-6966-4AB0-B3E3-FFF7486C82A7}">
      <dsp:nvSpPr>
        <dsp:cNvPr id="0" name=""/>
        <dsp:cNvSpPr/>
      </dsp:nvSpPr>
      <dsp:spPr>
        <a:xfrm>
          <a:off x="0" y="1883092"/>
          <a:ext cx="1075372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DA13E-539E-432F-B75E-DFCC5B5E5C5D}">
      <dsp:nvSpPr>
        <dsp:cNvPr id="0" name=""/>
        <dsp:cNvSpPr/>
      </dsp:nvSpPr>
      <dsp:spPr>
        <a:xfrm rot="8100000">
          <a:off x="62081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F3BC3C-FE00-43A3-AB21-837548353F22}">
      <dsp:nvSpPr>
        <dsp:cNvPr id="0" name=""/>
        <dsp:cNvSpPr/>
      </dsp:nvSpPr>
      <dsp:spPr>
        <a:xfrm>
          <a:off x="90931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2B654-4987-43ED-A2ED-29B88CF80A82}">
      <dsp:nvSpPr>
        <dsp:cNvPr id="0" name=""/>
        <dsp:cNvSpPr/>
      </dsp:nvSpPr>
      <dsp:spPr>
        <a:xfrm>
          <a:off x="375569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8DE9B-3C16-4A3E-A46C-71319F399AF8}">
      <dsp:nvSpPr>
        <dsp:cNvPr id="0" name=""/>
        <dsp:cNvSpPr/>
      </dsp:nvSpPr>
      <dsp:spPr>
        <a:xfrm>
          <a:off x="375569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Climate Science</a:t>
          </a:r>
        </a:p>
      </dsp:txBody>
      <dsp:txXfrm>
        <a:off x="375569" y="376618"/>
        <a:ext cx="1289186" cy="391683"/>
      </dsp:txXfrm>
    </dsp:sp>
    <dsp:sp modelId="{2520543E-360B-4B47-8F64-E6DE52537DBE}">
      <dsp:nvSpPr>
        <dsp:cNvPr id="0" name=""/>
        <dsp:cNvSpPr/>
      </dsp:nvSpPr>
      <dsp:spPr>
        <a:xfrm>
          <a:off x="191932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AC6EB-523A-42AA-BB26-D6F96DD2090D}">
      <dsp:nvSpPr>
        <dsp:cNvPr id="0" name=""/>
        <dsp:cNvSpPr/>
      </dsp:nvSpPr>
      <dsp:spPr>
        <a:xfrm>
          <a:off x="171081" y="1847841"/>
          <a:ext cx="66109" cy="705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0C11EB-D5AC-4A78-8FCA-AC5860C77F9C}">
      <dsp:nvSpPr>
        <dsp:cNvPr id="0" name=""/>
        <dsp:cNvSpPr/>
      </dsp:nvSpPr>
      <dsp:spPr>
        <a:xfrm rot="18900000">
          <a:off x="887596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466952"/>
            <a:satOff val="745"/>
            <a:lumOff val="-160"/>
            <a:alphaOff val="0"/>
          </a:schemeClr>
        </a:solidFill>
        <a:ln w="12700" cap="flat" cmpd="sng" algn="ctr">
          <a:solidFill>
            <a:schemeClr val="accent2">
              <a:hueOff val="-466952"/>
              <a:satOff val="745"/>
              <a:lumOff val="-1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BCF054-AB43-4A49-A099-CCB562885568}">
      <dsp:nvSpPr>
        <dsp:cNvPr id="0" name=""/>
        <dsp:cNvSpPr/>
      </dsp:nvSpPr>
      <dsp:spPr>
        <a:xfrm>
          <a:off x="916447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D57D7-818A-4C78-8727-F4DC9FDA5D90}">
      <dsp:nvSpPr>
        <dsp:cNvPr id="0" name=""/>
        <dsp:cNvSpPr/>
      </dsp:nvSpPr>
      <dsp:spPr>
        <a:xfrm>
          <a:off x="1201085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A0A1A2-18B6-42CD-BE21-8E9175DC2288}">
      <dsp:nvSpPr>
        <dsp:cNvPr id="0" name=""/>
        <dsp:cNvSpPr/>
      </dsp:nvSpPr>
      <dsp:spPr>
        <a:xfrm>
          <a:off x="1201085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Climate Justice</a:t>
          </a:r>
        </a:p>
      </dsp:txBody>
      <dsp:txXfrm>
        <a:off x="1201085" y="2997883"/>
        <a:ext cx="1289186" cy="391683"/>
      </dsp:txXfrm>
    </dsp:sp>
    <dsp:sp modelId="{195BAED3-10E1-4C16-BD90-F40D28E681D2}">
      <dsp:nvSpPr>
        <dsp:cNvPr id="0" name=""/>
        <dsp:cNvSpPr/>
      </dsp:nvSpPr>
      <dsp:spPr>
        <a:xfrm>
          <a:off x="1017448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466952"/>
              <a:satOff val="745"/>
              <a:lumOff val="-16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98C0C-3065-4142-A397-A8A1226322E2}">
      <dsp:nvSpPr>
        <dsp:cNvPr id="0" name=""/>
        <dsp:cNvSpPr/>
      </dsp:nvSpPr>
      <dsp:spPr>
        <a:xfrm>
          <a:off x="996597" y="1847841"/>
          <a:ext cx="66109" cy="70502"/>
        </a:xfrm>
        <a:prstGeom prst="ellipse">
          <a:avLst/>
        </a:prstGeom>
        <a:solidFill>
          <a:schemeClr val="accent2">
            <a:hueOff val="-466952"/>
            <a:satOff val="745"/>
            <a:lumOff val="-1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48A29-6A8C-4C27-964A-53F65F66CD22}">
      <dsp:nvSpPr>
        <dsp:cNvPr id="0" name=""/>
        <dsp:cNvSpPr/>
      </dsp:nvSpPr>
      <dsp:spPr>
        <a:xfrm rot="8100000">
          <a:off x="1713112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933903"/>
            <a:satOff val="1490"/>
            <a:lumOff val="-321"/>
            <a:alphaOff val="0"/>
          </a:schemeClr>
        </a:solidFill>
        <a:ln w="12700" cap="flat" cmpd="sng" algn="ctr">
          <a:solidFill>
            <a:schemeClr val="accent2">
              <a:hueOff val="-933903"/>
              <a:satOff val="1490"/>
              <a:lumOff val="-3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FB7734D-0176-4E88-A8EA-9D02BF2CE136}">
      <dsp:nvSpPr>
        <dsp:cNvPr id="0" name=""/>
        <dsp:cNvSpPr/>
      </dsp:nvSpPr>
      <dsp:spPr>
        <a:xfrm>
          <a:off x="1741963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4CE43-F320-448A-B214-E42923CA1FFB}">
      <dsp:nvSpPr>
        <dsp:cNvPr id="0" name=""/>
        <dsp:cNvSpPr/>
      </dsp:nvSpPr>
      <dsp:spPr>
        <a:xfrm>
          <a:off x="2026601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8764C-BA4A-4322-B144-596C66CF6BB1}">
      <dsp:nvSpPr>
        <dsp:cNvPr id="0" name=""/>
        <dsp:cNvSpPr/>
      </dsp:nvSpPr>
      <dsp:spPr>
        <a:xfrm>
          <a:off x="2026601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Biodiversity</a:t>
          </a:r>
        </a:p>
      </dsp:txBody>
      <dsp:txXfrm>
        <a:off x="2026601" y="376618"/>
        <a:ext cx="1289186" cy="391683"/>
      </dsp:txXfrm>
    </dsp:sp>
    <dsp:sp modelId="{54A4A6F8-DE66-46A5-B460-1BB2E28E237D}">
      <dsp:nvSpPr>
        <dsp:cNvPr id="0" name=""/>
        <dsp:cNvSpPr/>
      </dsp:nvSpPr>
      <dsp:spPr>
        <a:xfrm>
          <a:off x="1842963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933903"/>
              <a:satOff val="1490"/>
              <a:lumOff val="-321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B70B7-0FE9-4EF2-9731-AA55E6C2154E}">
      <dsp:nvSpPr>
        <dsp:cNvPr id="0" name=""/>
        <dsp:cNvSpPr/>
      </dsp:nvSpPr>
      <dsp:spPr>
        <a:xfrm>
          <a:off x="1822113" y="1847841"/>
          <a:ext cx="66109" cy="70502"/>
        </a:xfrm>
        <a:prstGeom prst="ellipse">
          <a:avLst/>
        </a:prstGeom>
        <a:solidFill>
          <a:schemeClr val="accent2">
            <a:hueOff val="-933903"/>
            <a:satOff val="1490"/>
            <a:lumOff val="-3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0A7C1F-64F1-40DD-A367-B0B3FDF7EFF6}">
      <dsp:nvSpPr>
        <dsp:cNvPr id="0" name=""/>
        <dsp:cNvSpPr/>
      </dsp:nvSpPr>
      <dsp:spPr>
        <a:xfrm rot="18900000">
          <a:off x="2538628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1400854"/>
            <a:satOff val="2235"/>
            <a:lumOff val="-481"/>
            <a:alphaOff val="0"/>
          </a:schemeClr>
        </a:solidFill>
        <a:ln w="12700" cap="flat" cmpd="sng" algn="ctr">
          <a:solidFill>
            <a:schemeClr val="accent2">
              <a:hueOff val="-1400854"/>
              <a:satOff val="2235"/>
              <a:lumOff val="-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B4CD98B-627D-4E6D-8054-FFB16693F358}">
      <dsp:nvSpPr>
        <dsp:cNvPr id="0" name=""/>
        <dsp:cNvSpPr/>
      </dsp:nvSpPr>
      <dsp:spPr>
        <a:xfrm>
          <a:off x="2567479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ADB09-B849-4589-AE71-1EB7D1E2F991}">
      <dsp:nvSpPr>
        <dsp:cNvPr id="0" name=""/>
        <dsp:cNvSpPr/>
      </dsp:nvSpPr>
      <dsp:spPr>
        <a:xfrm>
          <a:off x="2852117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7EEC3-711B-4B4E-A15B-FB7BE34F6D5D}">
      <dsp:nvSpPr>
        <dsp:cNvPr id="0" name=""/>
        <dsp:cNvSpPr/>
      </dsp:nvSpPr>
      <dsp:spPr>
        <a:xfrm>
          <a:off x="2852117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Sustainable Fashion</a:t>
          </a:r>
        </a:p>
      </dsp:txBody>
      <dsp:txXfrm>
        <a:off x="2852117" y="2997883"/>
        <a:ext cx="1289186" cy="391683"/>
      </dsp:txXfrm>
    </dsp:sp>
    <dsp:sp modelId="{A5FD785D-23C8-4645-AF69-512BD52E111B}">
      <dsp:nvSpPr>
        <dsp:cNvPr id="0" name=""/>
        <dsp:cNvSpPr/>
      </dsp:nvSpPr>
      <dsp:spPr>
        <a:xfrm>
          <a:off x="2668479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1400854"/>
              <a:satOff val="2235"/>
              <a:lumOff val="-481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7E780-B4F7-44F1-A0AE-6FD994B11C89}">
      <dsp:nvSpPr>
        <dsp:cNvPr id="0" name=""/>
        <dsp:cNvSpPr/>
      </dsp:nvSpPr>
      <dsp:spPr>
        <a:xfrm>
          <a:off x="2647629" y="1847841"/>
          <a:ext cx="66109" cy="70502"/>
        </a:xfrm>
        <a:prstGeom prst="ellipse">
          <a:avLst/>
        </a:prstGeom>
        <a:solidFill>
          <a:schemeClr val="accent2">
            <a:hueOff val="-1400854"/>
            <a:satOff val="2235"/>
            <a:lumOff val="-48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AFB487-F592-43F7-B082-516D31080E1C}">
      <dsp:nvSpPr>
        <dsp:cNvPr id="0" name=""/>
        <dsp:cNvSpPr/>
      </dsp:nvSpPr>
      <dsp:spPr>
        <a:xfrm rot="8100000">
          <a:off x="3364144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1867806"/>
            <a:satOff val="2980"/>
            <a:lumOff val="-642"/>
            <a:alphaOff val="0"/>
          </a:schemeClr>
        </a:solidFill>
        <a:ln w="12700" cap="flat" cmpd="sng" algn="ctr">
          <a:solidFill>
            <a:schemeClr val="accent2">
              <a:hueOff val="-1867806"/>
              <a:satOff val="2980"/>
              <a:lumOff val="-6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AEE8FE-3BC5-4367-9986-6792271FE378}">
      <dsp:nvSpPr>
        <dsp:cNvPr id="0" name=""/>
        <dsp:cNvSpPr/>
      </dsp:nvSpPr>
      <dsp:spPr>
        <a:xfrm>
          <a:off x="3392994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40E55-200B-4859-8851-EBB299560298}">
      <dsp:nvSpPr>
        <dsp:cNvPr id="0" name=""/>
        <dsp:cNvSpPr/>
      </dsp:nvSpPr>
      <dsp:spPr>
        <a:xfrm>
          <a:off x="3677632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FA517-9336-4C27-AAE5-1BD5EBDB85E2}">
      <dsp:nvSpPr>
        <dsp:cNvPr id="0" name=""/>
        <dsp:cNvSpPr/>
      </dsp:nvSpPr>
      <dsp:spPr>
        <a:xfrm>
          <a:off x="3677632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The Oceans and Plastic</a:t>
          </a:r>
        </a:p>
      </dsp:txBody>
      <dsp:txXfrm>
        <a:off x="3677632" y="376618"/>
        <a:ext cx="1289186" cy="391683"/>
      </dsp:txXfrm>
    </dsp:sp>
    <dsp:sp modelId="{1ED22FB6-BEC6-4D2A-96BC-95F6B1F8751F}">
      <dsp:nvSpPr>
        <dsp:cNvPr id="0" name=""/>
        <dsp:cNvSpPr/>
      </dsp:nvSpPr>
      <dsp:spPr>
        <a:xfrm>
          <a:off x="3493995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1867806"/>
              <a:satOff val="2980"/>
              <a:lumOff val="-64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F8824-A8A6-4F1E-92D1-F1C3B71610E8}">
      <dsp:nvSpPr>
        <dsp:cNvPr id="0" name=""/>
        <dsp:cNvSpPr/>
      </dsp:nvSpPr>
      <dsp:spPr>
        <a:xfrm>
          <a:off x="3473144" y="1847841"/>
          <a:ext cx="66109" cy="70502"/>
        </a:xfrm>
        <a:prstGeom prst="ellipse">
          <a:avLst/>
        </a:prstGeom>
        <a:solidFill>
          <a:schemeClr val="accent2">
            <a:hueOff val="-1867806"/>
            <a:satOff val="2980"/>
            <a:lumOff val="-64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332350-148C-4D42-9A3D-A467D5F28A3C}">
      <dsp:nvSpPr>
        <dsp:cNvPr id="0" name=""/>
        <dsp:cNvSpPr/>
      </dsp:nvSpPr>
      <dsp:spPr>
        <a:xfrm rot="18900000">
          <a:off x="4189659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2334757"/>
            <a:satOff val="3725"/>
            <a:lumOff val="-802"/>
            <a:alphaOff val="0"/>
          </a:schemeClr>
        </a:solidFill>
        <a:ln w="12700" cap="flat" cmpd="sng" algn="ctr">
          <a:solidFill>
            <a:schemeClr val="accent2">
              <a:hueOff val="-2334757"/>
              <a:satOff val="3725"/>
              <a:lumOff val="-8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922659-2EC0-48FA-BCF5-ECC45050BA74}">
      <dsp:nvSpPr>
        <dsp:cNvPr id="0" name=""/>
        <dsp:cNvSpPr/>
      </dsp:nvSpPr>
      <dsp:spPr>
        <a:xfrm>
          <a:off x="4218510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B6C9A-EB8B-4274-B7B9-8C066B9F7316}">
      <dsp:nvSpPr>
        <dsp:cNvPr id="0" name=""/>
        <dsp:cNvSpPr/>
      </dsp:nvSpPr>
      <dsp:spPr>
        <a:xfrm>
          <a:off x="4503148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F0E5E-C88A-4DB8-B497-8015E954932B}">
      <dsp:nvSpPr>
        <dsp:cNvPr id="0" name=""/>
        <dsp:cNvSpPr/>
      </dsp:nvSpPr>
      <dsp:spPr>
        <a:xfrm>
          <a:off x="4503148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The Arctic</a:t>
          </a:r>
        </a:p>
      </dsp:txBody>
      <dsp:txXfrm>
        <a:off x="4503148" y="2997883"/>
        <a:ext cx="1289186" cy="391683"/>
      </dsp:txXfrm>
    </dsp:sp>
    <dsp:sp modelId="{CF9335C7-7B4B-487D-9745-81697AF0E480}">
      <dsp:nvSpPr>
        <dsp:cNvPr id="0" name=""/>
        <dsp:cNvSpPr/>
      </dsp:nvSpPr>
      <dsp:spPr>
        <a:xfrm>
          <a:off x="4319511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2334757"/>
              <a:satOff val="3725"/>
              <a:lumOff val="-80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BD2EF-9889-47A3-8761-8397235B3422}">
      <dsp:nvSpPr>
        <dsp:cNvPr id="0" name=""/>
        <dsp:cNvSpPr/>
      </dsp:nvSpPr>
      <dsp:spPr>
        <a:xfrm>
          <a:off x="4298660" y="1847841"/>
          <a:ext cx="66109" cy="70502"/>
        </a:xfrm>
        <a:prstGeom prst="ellipse">
          <a:avLst/>
        </a:prstGeom>
        <a:solidFill>
          <a:schemeClr val="accent2">
            <a:hueOff val="-2334757"/>
            <a:satOff val="3725"/>
            <a:lumOff val="-80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804A30-7C25-4371-B42D-1C599ECC9F1A}">
      <dsp:nvSpPr>
        <dsp:cNvPr id="0" name=""/>
        <dsp:cNvSpPr/>
      </dsp:nvSpPr>
      <dsp:spPr>
        <a:xfrm rot="8100000">
          <a:off x="5015175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2801709"/>
            <a:satOff val="4471"/>
            <a:lumOff val="-963"/>
            <a:alphaOff val="0"/>
          </a:schemeClr>
        </a:solidFill>
        <a:ln w="12700" cap="flat" cmpd="sng" algn="ctr">
          <a:solidFill>
            <a:schemeClr val="accent2">
              <a:hueOff val="-2801709"/>
              <a:satOff val="4471"/>
              <a:lumOff val="-9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C6F54A-951A-4010-9923-0BE9F4195FF1}">
      <dsp:nvSpPr>
        <dsp:cNvPr id="0" name=""/>
        <dsp:cNvSpPr/>
      </dsp:nvSpPr>
      <dsp:spPr>
        <a:xfrm>
          <a:off x="5044026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DB1B3-889A-4141-8329-4F8DA61E7221}">
      <dsp:nvSpPr>
        <dsp:cNvPr id="0" name=""/>
        <dsp:cNvSpPr/>
      </dsp:nvSpPr>
      <dsp:spPr>
        <a:xfrm>
          <a:off x="5328664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870B6-E509-4539-9C26-3484B1B88219}">
      <dsp:nvSpPr>
        <dsp:cNvPr id="0" name=""/>
        <dsp:cNvSpPr/>
      </dsp:nvSpPr>
      <dsp:spPr>
        <a:xfrm>
          <a:off x="5328664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Sustainable Transport</a:t>
          </a:r>
        </a:p>
      </dsp:txBody>
      <dsp:txXfrm>
        <a:off x="5328664" y="376618"/>
        <a:ext cx="1289186" cy="391683"/>
      </dsp:txXfrm>
    </dsp:sp>
    <dsp:sp modelId="{EEC453EF-F7CF-4845-B653-85B3AEBC494B}">
      <dsp:nvSpPr>
        <dsp:cNvPr id="0" name=""/>
        <dsp:cNvSpPr/>
      </dsp:nvSpPr>
      <dsp:spPr>
        <a:xfrm>
          <a:off x="5145027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2801709"/>
              <a:satOff val="4471"/>
              <a:lumOff val="-96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EEAA0C-8BC8-448C-8CF4-6603BFAE1473}">
      <dsp:nvSpPr>
        <dsp:cNvPr id="0" name=""/>
        <dsp:cNvSpPr/>
      </dsp:nvSpPr>
      <dsp:spPr>
        <a:xfrm>
          <a:off x="5124176" y="1847841"/>
          <a:ext cx="66109" cy="70502"/>
        </a:xfrm>
        <a:prstGeom prst="ellipse">
          <a:avLst/>
        </a:prstGeom>
        <a:solidFill>
          <a:schemeClr val="accent2">
            <a:hueOff val="-2801709"/>
            <a:satOff val="4471"/>
            <a:lumOff val="-96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CEEAAC-626E-4C93-BFFF-D3F87E85A4FC}">
      <dsp:nvSpPr>
        <dsp:cNvPr id="0" name=""/>
        <dsp:cNvSpPr/>
      </dsp:nvSpPr>
      <dsp:spPr>
        <a:xfrm rot="18900000">
          <a:off x="5840691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3268660"/>
            <a:satOff val="5216"/>
            <a:lumOff val="-1123"/>
            <a:alphaOff val="0"/>
          </a:schemeClr>
        </a:solidFill>
        <a:ln w="12700" cap="flat" cmpd="sng" algn="ctr">
          <a:solidFill>
            <a:schemeClr val="accent2">
              <a:hueOff val="-3268660"/>
              <a:satOff val="5216"/>
              <a:lumOff val="-11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93A9A2-3015-41EA-ABB4-6A155A32303B}">
      <dsp:nvSpPr>
        <dsp:cNvPr id="0" name=""/>
        <dsp:cNvSpPr/>
      </dsp:nvSpPr>
      <dsp:spPr>
        <a:xfrm>
          <a:off x="5869542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FE2A5-A580-4C16-8985-3BF61C2D4EBB}">
      <dsp:nvSpPr>
        <dsp:cNvPr id="0" name=""/>
        <dsp:cNvSpPr/>
      </dsp:nvSpPr>
      <dsp:spPr>
        <a:xfrm>
          <a:off x="6154180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EAB53C-B9C0-4C6E-BA98-1DD55B93A2CB}">
      <dsp:nvSpPr>
        <dsp:cNvPr id="0" name=""/>
        <dsp:cNvSpPr/>
      </dsp:nvSpPr>
      <dsp:spPr>
        <a:xfrm>
          <a:off x="6154180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The Importance of Collective Action</a:t>
          </a:r>
        </a:p>
      </dsp:txBody>
      <dsp:txXfrm>
        <a:off x="6154180" y="2997883"/>
        <a:ext cx="1289186" cy="391683"/>
      </dsp:txXfrm>
    </dsp:sp>
    <dsp:sp modelId="{47CE6A27-52D6-4FD0-AAEF-FCABC78DA70D}">
      <dsp:nvSpPr>
        <dsp:cNvPr id="0" name=""/>
        <dsp:cNvSpPr/>
      </dsp:nvSpPr>
      <dsp:spPr>
        <a:xfrm>
          <a:off x="5970542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3268660"/>
              <a:satOff val="5216"/>
              <a:lumOff val="-112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D033B-8AD4-458E-934A-9FCDC7B69C5E}">
      <dsp:nvSpPr>
        <dsp:cNvPr id="0" name=""/>
        <dsp:cNvSpPr/>
      </dsp:nvSpPr>
      <dsp:spPr>
        <a:xfrm>
          <a:off x="5949692" y="1847841"/>
          <a:ext cx="66109" cy="70502"/>
        </a:xfrm>
        <a:prstGeom prst="ellipse">
          <a:avLst/>
        </a:prstGeom>
        <a:solidFill>
          <a:schemeClr val="accent2">
            <a:hueOff val="-3268660"/>
            <a:satOff val="5216"/>
            <a:lumOff val="-112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A4DCBD-4C7C-4A01-9932-202211757BC9}">
      <dsp:nvSpPr>
        <dsp:cNvPr id="0" name=""/>
        <dsp:cNvSpPr/>
      </dsp:nvSpPr>
      <dsp:spPr>
        <a:xfrm rot="8100000">
          <a:off x="6666207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3735612"/>
            <a:satOff val="5961"/>
            <a:lumOff val="-1284"/>
            <a:alphaOff val="0"/>
          </a:schemeClr>
        </a:solidFill>
        <a:ln w="12700" cap="flat" cmpd="sng" algn="ctr">
          <a:solidFill>
            <a:schemeClr val="accent2">
              <a:hueOff val="-3735612"/>
              <a:satOff val="5961"/>
              <a:lumOff val="-12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201282-6521-41E3-B995-09F459D405A0}">
      <dsp:nvSpPr>
        <dsp:cNvPr id="0" name=""/>
        <dsp:cNvSpPr/>
      </dsp:nvSpPr>
      <dsp:spPr>
        <a:xfrm>
          <a:off x="6695058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8D26D-45A4-465B-8F2C-A014C4FB232B}">
      <dsp:nvSpPr>
        <dsp:cNvPr id="0" name=""/>
        <dsp:cNvSpPr/>
      </dsp:nvSpPr>
      <dsp:spPr>
        <a:xfrm>
          <a:off x="6979696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D8C8A-48AD-492D-953B-D8B010A5B28B}">
      <dsp:nvSpPr>
        <dsp:cNvPr id="0" name=""/>
        <dsp:cNvSpPr/>
      </dsp:nvSpPr>
      <dsp:spPr>
        <a:xfrm>
          <a:off x="6979696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COP27</a:t>
          </a:r>
        </a:p>
      </dsp:txBody>
      <dsp:txXfrm>
        <a:off x="6979696" y="376618"/>
        <a:ext cx="1289186" cy="391683"/>
      </dsp:txXfrm>
    </dsp:sp>
    <dsp:sp modelId="{DC0E4059-D630-4785-A14C-4F886EB8F145}">
      <dsp:nvSpPr>
        <dsp:cNvPr id="0" name=""/>
        <dsp:cNvSpPr/>
      </dsp:nvSpPr>
      <dsp:spPr>
        <a:xfrm>
          <a:off x="6796058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3735612"/>
              <a:satOff val="5961"/>
              <a:lumOff val="-1284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55D6C-5E15-4651-967D-05369272A882}">
      <dsp:nvSpPr>
        <dsp:cNvPr id="0" name=""/>
        <dsp:cNvSpPr/>
      </dsp:nvSpPr>
      <dsp:spPr>
        <a:xfrm>
          <a:off x="6775208" y="1847841"/>
          <a:ext cx="66109" cy="70502"/>
        </a:xfrm>
        <a:prstGeom prst="ellipse">
          <a:avLst/>
        </a:prstGeom>
        <a:solidFill>
          <a:schemeClr val="accent2">
            <a:hueOff val="-3735612"/>
            <a:satOff val="5961"/>
            <a:lumOff val="-128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E6E14F-2F2A-4E46-A41E-A561525E704C}">
      <dsp:nvSpPr>
        <dsp:cNvPr id="0" name=""/>
        <dsp:cNvSpPr/>
      </dsp:nvSpPr>
      <dsp:spPr>
        <a:xfrm rot="18900000">
          <a:off x="7491723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4202563"/>
            <a:satOff val="6706"/>
            <a:lumOff val="-1444"/>
            <a:alphaOff val="0"/>
          </a:schemeClr>
        </a:solidFill>
        <a:ln w="12700" cap="flat" cmpd="sng" algn="ctr">
          <a:solidFill>
            <a:schemeClr val="accent2">
              <a:hueOff val="-4202563"/>
              <a:satOff val="6706"/>
              <a:lumOff val="-1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A864D8-825F-4CE7-8B8C-A37AE6ECD41A}">
      <dsp:nvSpPr>
        <dsp:cNvPr id="0" name=""/>
        <dsp:cNvSpPr/>
      </dsp:nvSpPr>
      <dsp:spPr>
        <a:xfrm>
          <a:off x="7520573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36BFA-7ADD-40A7-B6BB-0E5DD97D3DD9}">
      <dsp:nvSpPr>
        <dsp:cNvPr id="0" name=""/>
        <dsp:cNvSpPr/>
      </dsp:nvSpPr>
      <dsp:spPr>
        <a:xfrm>
          <a:off x="7805211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10F443-960F-4546-9732-DBE22EB157B9}">
      <dsp:nvSpPr>
        <dsp:cNvPr id="0" name=""/>
        <dsp:cNvSpPr/>
      </dsp:nvSpPr>
      <dsp:spPr>
        <a:xfrm>
          <a:off x="7805211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Eating Sustainably</a:t>
          </a:r>
        </a:p>
      </dsp:txBody>
      <dsp:txXfrm>
        <a:off x="7805211" y="2997883"/>
        <a:ext cx="1289186" cy="391683"/>
      </dsp:txXfrm>
    </dsp:sp>
    <dsp:sp modelId="{D4D054C1-B272-4A75-BD47-A71B6070377E}">
      <dsp:nvSpPr>
        <dsp:cNvPr id="0" name=""/>
        <dsp:cNvSpPr/>
      </dsp:nvSpPr>
      <dsp:spPr>
        <a:xfrm>
          <a:off x="7621574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4202563"/>
              <a:satOff val="6706"/>
              <a:lumOff val="-1444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76E3E-A802-4FD7-8C1C-AE31BC6BF29B}">
      <dsp:nvSpPr>
        <dsp:cNvPr id="0" name=""/>
        <dsp:cNvSpPr/>
      </dsp:nvSpPr>
      <dsp:spPr>
        <a:xfrm>
          <a:off x="7600723" y="1847841"/>
          <a:ext cx="66109" cy="70502"/>
        </a:xfrm>
        <a:prstGeom prst="ellipse">
          <a:avLst/>
        </a:prstGeom>
        <a:solidFill>
          <a:schemeClr val="accent2">
            <a:hueOff val="-4202563"/>
            <a:satOff val="6706"/>
            <a:lumOff val="-14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92724E-DAF3-45DE-86B0-6AB705833CC7}">
      <dsp:nvSpPr>
        <dsp:cNvPr id="0" name=""/>
        <dsp:cNvSpPr/>
      </dsp:nvSpPr>
      <dsp:spPr>
        <a:xfrm rot="8100000">
          <a:off x="8317238" y="442608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4669515"/>
            <a:satOff val="7451"/>
            <a:lumOff val="-1605"/>
            <a:alphaOff val="0"/>
          </a:schemeClr>
        </a:solidFill>
        <a:ln w="12700" cap="flat" cmpd="sng" algn="ctr">
          <a:solidFill>
            <a:schemeClr val="accent2">
              <a:hueOff val="-4669515"/>
              <a:satOff val="7451"/>
              <a:lumOff val="-16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9A67F0-A69B-4138-95DD-A42EC45BF93B}">
      <dsp:nvSpPr>
        <dsp:cNvPr id="0" name=""/>
        <dsp:cNvSpPr/>
      </dsp:nvSpPr>
      <dsp:spPr>
        <a:xfrm>
          <a:off x="8346089" y="471459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7D42B-C3D3-4387-9F5D-DE1771569AE7}">
      <dsp:nvSpPr>
        <dsp:cNvPr id="0" name=""/>
        <dsp:cNvSpPr/>
      </dsp:nvSpPr>
      <dsp:spPr>
        <a:xfrm>
          <a:off x="8630727" y="768301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AAEF6-50CB-447E-B0B8-70B9570D3303}">
      <dsp:nvSpPr>
        <dsp:cNvPr id="0" name=""/>
        <dsp:cNvSpPr/>
      </dsp:nvSpPr>
      <dsp:spPr>
        <a:xfrm>
          <a:off x="8630727" y="376618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Listening to my climate emotions</a:t>
          </a:r>
        </a:p>
      </dsp:txBody>
      <dsp:txXfrm>
        <a:off x="8630727" y="376618"/>
        <a:ext cx="1289186" cy="391683"/>
      </dsp:txXfrm>
    </dsp:sp>
    <dsp:sp modelId="{BB75A70A-6802-4CEA-B032-2D5A6CBD4BA3}">
      <dsp:nvSpPr>
        <dsp:cNvPr id="0" name=""/>
        <dsp:cNvSpPr/>
      </dsp:nvSpPr>
      <dsp:spPr>
        <a:xfrm>
          <a:off x="8447090" y="768301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4669515"/>
              <a:satOff val="7451"/>
              <a:lumOff val="-1605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61787-DD2C-43A8-ABBC-6598FC1493B4}">
      <dsp:nvSpPr>
        <dsp:cNvPr id="0" name=""/>
        <dsp:cNvSpPr/>
      </dsp:nvSpPr>
      <dsp:spPr>
        <a:xfrm>
          <a:off x="8426239" y="1847841"/>
          <a:ext cx="66109" cy="70502"/>
        </a:xfrm>
        <a:prstGeom prst="ellipse">
          <a:avLst/>
        </a:prstGeom>
        <a:solidFill>
          <a:schemeClr val="accent2">
            <a:hueOff val="-4669515"/>
            <a:satOff val="7451"/>
            <a:lumOff val="-160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40AB68-9D3D-47F7-A16C-74BFE8F2D438}">
      <dsp:nvSpPr>
        <dsp:cNvPr id="0" name=""/>
        <dsp:cNvSpPr/>
      </dsp:nvSpPr>
      <dsp:spPr>
        <a:xfrm rot="18900000">
          <a:off x="9142754" y="3063873"/>
          <a:ext cx="259702" cy="259702"/>
        </a:xfrm>
        <a:prstGeom prst="teardrop">
          <a:avLst>
            <a:gd name="adj" fmla="val 115000"/>
          </a:avLst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E9E6CD-F554-4294-AA07-54A53D532BB9}">
      <dsp:nvSpPr>
        <dsp:cNvPr id="0" name=""/>
        <dsp:cNvSpPr/>
      </dsp:nvSpPr>
      <dsp:spPr>
        <a:xfrm>
          <a:off x="9171605" y="3092724"/>
          <a:ext cx="202001" cy="2020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30611-B7E6-4207-BB75-C7E31B9DD3EC}">
      <dsp:nvSpPr>
        <dsp:cNvPr id="0" name=""/>
        <dsp:cNvSpPr/>
      </dsp:nvSpPr>
      <dsp:spPr>
        <a:xfrm>
          <a:off x="9456243" y="1883092"/>
          <a:ext cx="1289186" cy="1114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71D45-B9E7-444D-A772-9E156F4255A7}">
      <dsp:nvSpPr>
        <dsp:cNvPr id="0" name=""/>
        <dsp:cNvSpPr/>
      </dsp:nvSpPr>
      <dsp:spPr>
        <a:xfrm>
          <a:off x="9456243" y="2997883"/>
          <a:ext cx="1289186" cy="391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Fredoka One"/>
            </a:rPr>
            <a:t>Just Transitions and the Future</a:t>
          </a:r>
        </a:p>
      </dsp:txBody>
      <dsp:txXfrm>
        <a:off x="9456243" y="2997883"/>
        <a:ext cx="1289186" cy="391683"/>
      </dsp:txXfrm>
    </dsp:sp>
    <dsp:sp modelId="{D847A805-6EF1-4BE4-A907-FAB5B1A391AA}">
      <dsp:nvSpPr>
        <dsp:cNvPr id="0" name=""/>
        <dsp:cNvSpPr/>
      </dsp:nvSpPr>
      <dsp:spPr>
        <a:xfrm>
          <a:off x="9272606" y="1883092"/>
          <a:ext cx="0" cy="1114790"/>
        </a:xfrm>
        <a:prstGeom prst="line">
          <a:avLst/>
        </a:prstGeom>
        <a:noFill/>
        <a:ln w="12700" cap="flat" cmpd="sng" algn="ctr">
          <a:solidFill>
            <a:schemeClr val="accent2">
              <a:hueOff val="-5136466"/>
              <a:satOff val="8196"/>
              <a:lumOff val="-1765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B657F-AFB1-4F86-92CF-0398DA54C57C}">
      <dsp:nvSpPr>
        <dsp:cNvPr id="0" name=""/>
        <dsp:cNvSpPr/>
      </dsp:nvSpPr>
      <dsp:spPr>
        <a:xfrm>
          <a:off x="9251755" y="1847841"/>
          <a:ext cx="66109" cy="70502"/>
        </a:xfrm>
        <a:prstGeom prst="ellipse">
          <a:avLst/>
        </a:prstGeom>
        <a:solidFill>
          <a:schemeClr val="accent2">
            <a:hueOff val="-5136466"/>
            <a:satOff val="8196"/>
            <a:lumOff val="-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CCC29-4A92-49C8-80D2-52063387B573}">
      <dsp:nvSpPr>
        <dsp:cNvPr id="0" name=""/>
        <dsp:cNvSpPr/>
      </dsp:nvSpPr>
      <dsp:spPr>
        <a:xfrm>
          <a:off x="0" y="262578"/>
          <a:ext cx="1075372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Calibri Light" panose="020F0302020204030204"/>
            </a:rPr>
            <a:t>What do I already know about climate change?</a:t>
          </a:r>
        </a:p>
      </dsp:txBody>
      <dsp:txXfrm>
        <a:off x="36296" y="298874"/>
        <a:ext cx="10681133" cy="670943"/>
      </dsp:txXfrm>
    </dsp:sp>
    <dsp:sp modelId="{18949E62-B2CE-4258-9E40-208E891DA5F8}">
      <dsp:nvSpPr>
        <dsp:cNvPr id="0" name=""/>
        <dsp:cNvSpPr/>
      </dsp:nvSpPr>
      <dsp:spPr>
        <a:xfrm>
          <a:off x="0" y="1095393"/>
          <a:ext cx="1075372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Calibri Light" panose="020F0302020204030204"/>
            </a:rPr>
            <a:t>What are some key terms to do with climate change?</a:t>
          </a:r>
          <a:endParaRPr lang="en-US" sz="3100" kern="1200"/>
        </a:p>
      </dsp:txBody>
      <dsp:txXfrm>
        <a:off x="36296" y="1131689"/>
        <a:ext cx="10681133" cy="670943"/>
      </dsp:txXfrm>
    </dsp:sp>
    <dsp:sp modelId="{C0BFFF3D-20BE-4761-8D0D-A0E5E2F90A6B}">
      <dsp:nvSpPr>
        <dsp:cNvPr id="0" name=""/>
        <dsp:cNvSpPr/>
      </dsp:nvSpPr>
      <dsp:spPr>
        <a:xfrm>
          <a:off x="0" y="1928208"/>
          <a:ext cx="1075372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Calibri Light" panose="020F0302020204030204"/>
            </a:rPr>
            <a:t>What is the difference between weather and climate?</a:t>
          </a:r>
        </a:p>
      </dsp:txBody>
      <dsp:txXfrm>
        <a:off x="36296" y="1964504"/>
        <a:ext cx="10681133" cy="670943"/>
      </dsp:txXfrm>
    </dsp:sp>
    <dsp:sp modelId="{825D6F30-747B-4ACB-B233-B4758ABD27D0}">
      <dsp:nvSpPr>
        <dsp:cNvPr id="0" name=""/>
        <dsp:cNvSpPr/>
      </dsp:nvSpPr>
      <dsp:spPr>
        <a:xfrm>
          <a:off x="0" y="2761023"/>
          <a:ext cx="1075372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Calibri Light" panose="020F0302020204030204"/>
            </a:rPr>
            <a:t>How can I communicate about climate change with others fairly?</a:t>
          </a:r>
        </a:p>
      </dsp:txBody>
      <dsp:txXfrm>
        <a:off x="36296" y="2797319"/>
        <a:ext cx="10681133" cy="670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D2FB1-A681-4046-AC9B-097B82C14ABB}">
      <dsp:nvSpPr>
        <dsp:cNvPr id="0" name=""/>
        <dsp:cNvSpPr/>
      </dsp:nvSpPr>
      <dsp:spPr>
        <a:xfrm>
          <a:off x="229108" y="323"/>
          <a:ext cx="2813042" cy="1687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edoka One"/>
            </a:rPr>
            <a:t>Some may believe the planet is God's creation – we have a duty as stewards to look after it. </a:t>
          </a:r>
          <a:endParaRPr lang="en-US" sz="1700" kern="1200"/>
        </a:p>
      </dsp:txBody>
      <dsp:txXfrm>
        <a:off x="229108" y="323"/>
        <a:ext cx="2813042" cy="1687825"/>
      </dsp:txXfrm>
    </dsp:sp>
    <dsp:sp modelId="{E0E077FB-DE82-4B1F-94A0-D6350D935DDD}">
      <dsp:nvSpPr>
        <dsp:cNvPr id="0" name=""/>
        <dsp:cNvSpPr/>
      </dsp:nvSpPr>
      <dsp:spPr>
        <a:xfrm>
          <a:off x="3323454" y="323"/>
          <a:ext cx="2813042" cy="1687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edoka One"/>
            </a:rPr>
            <a:t>Climate change affects peoples lives now. We have a responsibility to treat others and the planet as we wish to be treated</a:t>
          </a:r>
        </a:p>
      </dsp:txBody>
      <dsp:txXfrm>
        <a:off x="3323454" y="323"/>
        <a:ext cx="2813042" cy="1687825"/>
      </dsp:txXfrm>
    </dsp:sp>
    <dsp:sp modelId="{9BBE749E-A8C2-41A5-9269-D005284C91E0}">
      <dsp:nvSpPr>
        <dsp:cNvPr id="0" name=""/>
        <dsp:cNvSpPr/>
      </dsp:nvSpPr>
      <dsp:spPr>
        <a:xfrm>
          <a:off x="6417800" y="323"/>
          <a:ext cx="2813042" cy="1687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edoka One"/>
            </a:rPr>
            <a:t> If nobody communicated about climate science, the problem would get worse. Not communicating cannot be universalised</a:t>
          </a:r>
        </a:p>
      </dsp:txBody>
      <dsp:txXfrm>
        <a:off x="6417800" y="323"/>
        <a:ext cx="2813042" cy="1687825"/>
      </dsp:txXfrm>
    </dsp:sp>
    <dsp:sp modelId="{AD4392EF-E807-460C-A064-67FC9E9AF741}">
      <dsp:nvSpPr>
        <dsp:cNvPr id="0" name=""/>
        <dsp:cNvSpPr/>
      </dsp:nvSpPr>
      <dsp:spPr>
        <a:xfrm>
          <a:off x="1776281" y="1969452"/>
          <a:ext cx="2813042" cy="1687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edoka One"/>
            </a:rPr>
            <a:t>We are a part of nature ourselves – not communicating puts our lives at risk too</a:t>
          </a:r>
        </a:p>
      </dsp:txBody>
      <dsp:txXfrm>
        <a:off x="1776281" y="1969452"/>
        <a:ext cx="2813042" cy="1687825"/>
      </dsp:txXfrm>
    </dsp:sp>
    <dsp:sp modelId="{0671377C-E4C0-4CA6-ABD5-92250F23A6A9}">
      <dsp:nvSpPr>
        <dsp:cNvPr id="0" name=""/>
        <dsp:cNvSpPr/>
      </dsp:nvSpPr>
      <dsp:spPr>
        <a:xfrm>
          <a:off x="4870627" y="1969452"/>
          <a:ext cx="2813042" cy="1687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redoka One"/>
            </a:rPr>
            <a:t>Future generations will have to deal with what we cause: we owe it to them to work on solutions now</a:t>
          </a:r>
        </a:p>
      </dsp:txBody>
      <dsp:txXfrm>
        <a:off x="4870627" y="1969452"/>
        <a:ext cx="2813042" cy="16878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6E9D8-D6C7-414D-8E0F-0EC0E2F45375}">
      <dsp:nvSpPr>
        <dsp:cNvPr id="0" name=""/>
        <dsp:cNvSpPr/>
      </dsp:nvSpPr>
      <dsp:spPr>
        <a:xfrm>
          <a:off x="0" y="7136"/>
          <a:ext cx="1077231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Fredoka One"/>
            </a:rPr>
            <a:t>Why might someone be a climate denier?</a:t>
          </a:r>
          <a:endParaRPr lang="en-US" sz="2200" kern="1200">
            <a:latin typeface="Fredoka One"/>
          </a:endParaRPr>
        </a:p>
      </dsp:txBody>
      <dsp:txXfrm>
        <a:off x="25759" y="32895"/>
        <a:ext cx="10720792" cy="476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6E9D8-D6C7-414D-8E0F-0EC0E2F45375}">
      <dsp:nvSpPr>
        <dsp:cNvPr id="0" name=""/>
        <dsp:cNvSpPr/>
      </dsp:nvSpPr>
      <dsp:spPr>
        <a:xfrm>
          <a:off x="0" y="7136"/>
          <a:ext cx="1077231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Fredoka One"/>
            </a:rPr>
            <a:t>Why is it good to have accurate information about climate science?</a:t>
          </a:r>
          <a:endParaRPr lang="en-US" sz="2200" kern="1200">
            <a:latin typeface="Fredoka One"/>
          </a:endParaRPr>
        </a:p>
      </dsp:txBody>
      <dsp:txXfrm>
        <a:off x="25759" y="32895"/>
        <a:ext cx="10720792" cy="4761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6E9D8-D6C7-414D-8E0F-0EC0E2F45375}">
      <dsp:nvSpPr>
        <dsp:cNvPr id="0" name=""/>
        <dsp:cNvSpPr/>
      </dsp:nvSpPr>
      <dsp:spPr>
        <a:xfrm>
          <a:off x="0" y="7136"/>
          <a:ext cx="1077231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Fredoka One"/>
            </a:rPr>
            <a:t>Where can we find good information about climate science?</a:t>
          </a:r>
          <a:endParaRPr lang="en-US" sz="2200" kern="1200">
            <a:latin typeface="Fredoka One"/>
          </a:endParaRPr>
        </a:p>
      </dsp:txBody>
      <dsp:txXfrm>
        <a:off x="25759" y="32895"/>
        <a:ext cx="10720792" cy="4761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6E9D8-D6C7-414D-8E0F-0EC0E2F45375}">
      <dsp:nvSpPr>
        <dsp:cNvPr id="0" name=""/>
        <dsp:cNvSpPr/>
      </dsp:nvSpPr>
      <dsp:spPr>
        <a:xfrm>
          <a:off x="0" y="7136"/>
          <a:ext cx="1077231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Fredoka One"/>
            </a:rPr>
            <a:t>How might we talk with a climate denier about climate change?</a:t>
          </a:r>
        </a:p>
      </dsp:txBody>
      <dsp:txXfrm>
        <a:off x="25759" y="32895"/>
        <a:ext cx="10720792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43743-49DD-4405-99A4-1C74FED3A50C}" type="datetimeFigureOut">
              <a:t>5/31/2023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D8B5F-2CA5-4EF8-8C62-7D99D0549B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7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7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39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3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0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8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4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3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7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4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5/31/2023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8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3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8000">
                <a:latin typeface="Fredoka One" panose="02000000000000000000" pitchFamily="2" charset="0"/>
                <a:ea typeface="Calibri Light"/>
                <a:cs typeface="Calibri Light"/>
              </a:rPr>
              <a:t>An introduction to climate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4543102" cy="1658198"/>
          </a:xfrm>
        </p:spPr>
        <p:txBody>
          <a:bodyPr>
            <a:normAutofit/>
          </a:bodyPr>
          <a:lstStyle/>
          <a:p>
            <a:r>
              <a:rPr lang="en-US" sz="3700">
                <a:latin typeface="Fredoka One"/>
              </a:rPr>
              <a:t>What is the greenhouse effect?</a:t>
            </a:r>
            <a:endParaRPr lang="en-US" sz="3700">
              <a:latin typeface="Fredoka One"/>
              <a:ea typeface="Calibri Light"/>
              <a:cs typeface="Calibri Light"/>
            </a:endParaRPr>
          </a:p>
        </p:txBody>
      </p:sp>
      <p:pic>
        <p:nvPicPr>
          <p:cNvPr id="5" name="Picture 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3D26F686-762A-91B8-E1DF-C5F1E36E5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135818"/>
            <a:ext cx="6912217" cy="45966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1D1B-ED89-955C-51F4-BED539E39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2011680"/>
            <a:ext cx="3706761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If we didn't have these gases, the Earth's temperature would be too cold – life would not be able to flourish.</a:t>
            </a:r>
          </a:p>
          <a:p>
            <a:pPr marL="0" indent="0">
              <a:buNone/>
            </a:pPr>
            <a:endParaRPr lang="en-US" sz="2000">
              <a:latin typeface="Fredoka One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6AD4327-1B20-16EA-FE1E-8B08D5522735}"/>
              </a:ext>
            </a:extLst>
          </p:cNvPr>
          <p:cNvSpPr/>
          <p:nvPr/>
        </p:nvSpPr>
        <p:spPr>
          <a:xfrm>
            <a:off x="722971" y="2981093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9BDE235-61B9-44A6-716A-1E1CB37B7DEB}"/>
              </a:ext>
            </a:extLst>
          </p:cNvPr>
          <p:cNvSpPr/>
          <p:nvPr/>
        </p:nvSpPr>
        <p:spPr>
          <a:xfrm>
            <a:off x="2246971" y="2191213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98FB2B6-1877-A1A8-2F76-4DD84D416C28}"/>
              </a:ext>
            </a:extLst>
          </p:cNvPr>
          <p:cNvSpPr/>
          <p:nvPr/>
        </p:nvSpPr>
        <p:spPr>
          <a:xfrm>
            <a:off x="4086921" y="2339897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Water </a:t>
            </a:r>
            <a:r>
              <a:rPr lang="en-US" err="1">
                <a:latin typeface="Fredoka One"/>
                <a:ea typeface="Calibri Light"/>
                <a:cs typeface="Calibri Light"/>
              </a:rPr>
              <a:t>vapour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A4693E4-A6DB-6365-3F72-E15621B7E0A7}"/>
              </a:ext>
            </a:extLst>
          </p:cNvPr>
          <p:cNvSpPr/>
          <p:nvPr/>
        </p:nvSpPr>
        <p:spPr>
          <a:xfrm>
            <a:off x="5713141" y="1800920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Nitrous oxides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B99E36-70AF-FF13-9FF7-95E0B4FA827B}"/>
              </a:ext>
            </a:extLst>
          </p:cNvPr>
          <p:cNvSpPr/>
          <p:nvPr/>
        </p:nvSpPr>
        <p:spPr>
          <a:xfrm>
            <a:off x="4201919" y="5121895"/>
            <a:ext cx="3438291" cy="13567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Fredoka One"/>
                <a:ea typeface="Calibri Light"/>
                <a:cs typeface="Calibri Light"/>
              </a:rPr>
              <a:t>Without these gases, the Earth's temperature would be around 33C cooler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2B3097-AF93-17E5-7811-43FA81B0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65809"/>
            <a:ext cx="1989860" cy="19898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527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4543102" cy="1658198"/>
          </a:xfrm>
        </p:spPr>
        <p:txBody>
          <a:bodyPr>
            <a:normAutofit/>
          </a:bodyPr>
          <a:lstStyle/>
          <a:p>
            <a:r>
              <a:rPr lang="en-US" sz="3700">
                <a:latin typeface="Fredoka One"/>
              </a:rPr>
              <a:t>What is the greenhouse effect?</a:t>
            </a:r>
            <a:endParaRPr lang="en-US" sz="3700">
              <a:latin typeface="Fredoka One"/>
              <a:ea typeface="Calibri Light"/>
              <a:cs typeface="Calibri Light"/>
            </a:endParaRPr>
          </a:p>
        </p:txBody>
      </p:sp>
      <p:pic>
        <p:nvPicPr>
          <p:cNvPr id="5" name="Picture 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3D26F686-762A-91B8-E1DF-C5F1E36E5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135818"/>
            <a:ext cx="6912217" cy="45966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1D1B-ED89-955C-51F4-BED539E39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2011680"/>
            <a:ext cx="3706761" cy="3697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If there are too many greenhouse gases (GHGs) too much heat gets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trapped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within Earth's atmosphere.</a:t>
            </a:r>
            <a:endParaRPr lang="en-US"/>
          </a:p>
          <a:p>
            <a:pPr marL="0" indent="0">
              <a:buNone/>
            </a:pPr>
            <a:endParaRPr lang="en-US" sz="2000">
              <a:latin typeface="Fredoka One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r>
              <a:rPr lang="en-US" sz="2000">
                <a:latin typeface="Fredoka One"/>
                <a:cs typeface="Calibri Light"/>
              </a:rPr>
              <a:t>Humans have been burning </a:t>
            </a:r>
            <a:r>
              <a:rPr lang="en-US" sz="2000">
                <a:highlight>
                  <a:srgbClr val="FFFF00"/>
                </a:highlight>
                <a:latin typeface="Fredoka One"/>
                <a:cs typeface="Calibri Light"/>
              </a:rPr>
              <a:t>fossil fuels </a:t>
            </a:r>
            <a:r>
              <a:rPr lang="en-US" sz="2000">
                <a:latin typeface="Fredoka One"/>
                <a:cs typeface="Calibri Light"/>
              </a:rPr>
              <a:t>like coal, oil and gas. This releases greenhouse gases (GHGs) and contributes to this warming.</a:t>
            </a:r>
            <a:endParaRPr lang="en-US"/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6AD4327-1B20-16EA-FE1E-8B08D5522735}"/>
              </a:ext>
            </a:extLst>
          </p:cNvPr>
          <p:cNvSpPr/>
          <p:nvPr/>
        </p:nvSpPr>
        <p:spPr>
          <a:xfrm>
            <a:off x="722971" y="2981093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9BDE235-61B9-44A6-716A-1E1CB37B7DEB}"/>
              </a:ext>
            </a:extLst>
          </p:cNvPr>
          <p:cNvSpPr/>
          <p:nvPr/>
        </p:nvSpPr>
        <p:spPr>
          <a:xfrm>
            <a:off x="2246971" y="2191213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98FB2B6-1877-A1A8-2F76-4DD84D416C28}"/>
              </a:ext>
            </a:extLst>
          </p:cNvPr>
          <p:cNvSpPr/>
          <p:nvPr/>
        </p:nvSpPr>
        <p:spPr>
          <a:xfrm>
            <a:off x="4086921" y="2339897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Water </a:t>
            </a:r>
            <a:r>
              <a:rPr lang="en-US" err="1">
                <a:latin typeface="Fredoka One"/>
                <a:ea typeface="Calibri Light"/>
                <a:cs typeface="Calibri Light"/>
              </a:rPr>
              <a:t>vapour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A4693E4-A6DB-6365-3F72-E15621B7E0A7}"/>
              </a:ext>
            </a:extLst>
          </p:cNvPr>
          <p:cNvSpPr/>
          <p:nvPr/>
        </p:nvSpPr>
        <p:spPr>
          <a:xfrm>
            <a:off x="5713141" y="1800920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Nitrous oxides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B99E36-70AF-FF13-9FF7-95E0B4FA827B}"/>
              </a:ext>
            </a:extLst>
          </p:cNvPr>
          <p:cNvSpPr/>
          <p:nvPr/>
        </p:nvSpPr>
        <p:spPr>
          <a:xfrm>
            <a:off x="4201919" y="5121895"/>
            <a:ext cx="3438291" cy="13567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Fredoka One"/>
                <a:ea typeface="Calibri Light"/>
                <a:cs typeface="Calibri Light"/>
              </a:rPr>
              <a:t>The Earth has currently warmed 1.2°C above pre-industrial levels. Although this may seem a small amount, it can have </a:t>
            </a:r>
            <a:r>
              <a:rPr lang="en-US" sz="1600" b="1">
                <a:solidFill>
                  <a:schemeClr val="tx1"/>
                </a:solidFill>
                <a:highlight>
                  <a:srgbClr val="FFFF00"/>
                </a:highlight>
                <a:latin typeface="Fredoka One"/>
                <a:ea typeface="Calibri Light"/>
                <a:cs typeface="Calibri Light"/>
              </a:rPr>
              <a:t>big effects.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6CFBB94-F1C6-D1D7-2270-B8DADB515510}"/>
              </a:ext>
            </a:extLst>
          </p:cNvPr>
          <p:cNvSpPr/>
          <p:nvPr/>
        </p:nvSpPr>
        <p:spPr>
          <a:xfrm>
            <a:off x="6082948" y="2565456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894A8EF-255C-C966-09A7-EF696743CCE4}"/>
              </a:ext>
            </a:extLst>
          </p:cNvPr>
          <p:cNvSpPr/>
          <p:nvPr/>
        </p:nvSpPr>
        <p:spPr>
          <a:xfrm>
            <a:off x="1917925" y="2857962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200C323-3DD3-7799-D418-DEA21CF27D05}"/>
              </a:ext>
            </a:extLst>
          </p:cNvPr>
          <p:cNvSpPr/>
          <p:nvPr/>
        </p:nvSpPr>
        <p:spPr>
          <a:xfrm>
            <a:off x="952330" y="2210010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Water </a:t>
            </a:r>
            <a:r>
              <a:rPr lang="en-US" err="1">
                <a:latin typeface="Fredoka One"/>
                <a:ea typeface="Calibri Light"/>
                <a:cs typeface="Calibri Light"/>
              </a:rPr>
              <a:t>vapour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531A17A-9666-7166-44E6-3CF6106DA57C}"/>
              </a:ext>
            </a:extLst>
          </p:cNvPr>
          <p:cNvSpPr/>
          <p:nvPr/>
        </p:nvSpPr>
        <p:spPr>
          <a:xfrm>
            <a:off x="3141390" y="2736101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Nitrous oxides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B2BDDFA-FAB9-AB10-148C-1D7AD9678D0B}"/>
              </a:ext>
            </a:extLst>
          </p:cNvPr>
          <p:cNvSpPr/>
          <p:nvPr/>
        </p:nvSpPr>
        <p:spPr>
          <a:xfrm>
            <a:off x="4996125" y="2565033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Water </a:t>
            </a:r>
            <a:r>
              <a:rPr lang="en-US" err="1">
                <a:latin typeface="Fredoka One"/>
                <a:ea typeface="Calibri Light"/>
                <a:cs typeface="Calibri Light"/>
              </a:rPr>
              <a:t>vapour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F199A997-F183-B47D-BC4C-38DF12060328}"/>
              </a:ext>
            </a:extLst>
          </p:cNvPr>
          <p:cNvSpPr/>
          <p:nvPr/>
        </p:nvSpPr>
        <p:spPr>
          <a:xfrm>
            <a:off x="3424607" y="2011274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43A94D11-BA33-AA96-761B-BBFA9A4D77DF}"/>
              </a:ext>
            </a:extLst>
          </p:cNvPr>
          <p:cNvSpPr/>
          <p:nvPr/>
        </p:nvSpPr>
        <p:spPr>
          <a:xfrm>
            <a:off x="4853357" y="1751502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80ECF84-D8CB-B347-4B24-49EEFB09BA5F}"/>
              </a:ext>
            </a:extLst>
          </p:cNvPr>
          <p:cNvSpPr/>
          <p:nvPr/>
        </p:nvSpPr>
        <p:spPr>
          <a:xfrm>
            <a:off x="411243" y="2468303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C57D943-466D-E1BD-B4A4-1A3839F34616}"/>
              </a:ext>
            </a:extLst>
          </p:cNvPr>
          <p:cNvSpPr/>
          <p:nvPr/>
        </p:nvSpPr>
        <p:spPr>
          <a:xfrm>
            <a:off x="6134902" y="2009371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08667CC4-03A9-1F66-8C02-1B17DC74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65809"/>
            <a:ext cx="1989860" cy="19898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521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8950FAA0-D41F-48DB-A462-0A15C2160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863BE-A479-4628-9EB8-4FE6187A4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6B3ECD2-DEBC-267B-F601-F8857717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E9699-533C-A089-6F8B-A9C03A51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10782300" cy="3352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8800">
                <a:solidFill>
                  <a:schemeClr val="tx1"/>
                </a:solidFill>
                <a:latin typeface="Fredoka One"/>
              </a:rPr>
              <a:t>Key word check: why are coal, oil and gas called fossil fuels?</a:t>
            </a:r>
          </a:p>
        </p:txBody>
      </p:sp>
    </p:spTree>
    <p:extLst>
      <p:ext uri="{BB962C8B-B14F-4D97-AF65-F5344CB8AC3E}">
        <p14:creationId xmlns:p14="http://schemas.microsoft.com/office/powerpoint/2010/main" val="292146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72DE-8A9B-7D30-4F19-B3358FFC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edoka One"/>
                <a:cs typeface="Calibri Light"/>
              </a:rPr>
              <a:t>Eunice Newton Foote and John Tyndall</a:t>
            </a:r>
            <a:endParaRPr lang="en-US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3" name="Picture 3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CE723C32-E65B-EA1E-2D2A-48F3F3380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0" y="2356679"/>
            <a:ext cx="4257907" cy="3752270"/>
          </a:xfrm>
          <a:prstGeom prst="round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F17F57-4B93-05E7-688D-77FF37A99975}"/>
              </a:ext>
            </a:extLst>
          </p:cNvPr>
          <p:cNvSpPr/>
          <p:nvPr/>
        </p:nvSpPr>
        <p:spPr>
          <a:xfrm>
            <a:off x="9049214" y="5360019"/>
            <a:ext cx="2927195" cy="1319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cs typeface="Calibri Light"/>
              </a:rPr>
              <a:t>We'll look at inequality within the climate movement in the next lesson!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36565E6-FF7D-D00C-AD93-B16481DFD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92" y="2356624"/>
            <a:ext cx="2497019" cy="3752386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BBF0E-27F5-B1D0-579D-3DBDFCDBBDB5}"/>
              </a:ext>
            </a:extLst>
          </p:cNvPr>
          <p:cNvSpPr txBox="1"/>
          <p:nvPr/>
        </p:nvSpPr>
        <p:spPr>
          <a:xfrm>
            <a:off x="7582830" y="2360340"/>
            <a:ext cx="442331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Fredoka One"/>
                <a:cs typeface="Calibri Light"/>
              </a:rPr>
              <a:t>John Tyndall, an Irish physicist is often credited with discovering the greenhouse effect in 1859. However, Eunice Newton Foote made the same discoveries 3 years prior to Tyndall in 1856.</a:t>
            </a:r>
          </a:p>
          <a:p>
            <a:endParaRPr lang="en-US" sz="1600">
              <a:latin typeface="Fredoka One"/>
              <a:cs typeface="Calibri Light"/>
            </a:endParaRPr>
          </a:p>
          <a:p>
            <a:r>
              <a:rPr lang="en-US" sz="1600">
                <a:latin typeface="Fredoka One"/>
                <a:cs typeface="Calibri Light"/>
              </a:rPr>
              <a:t>However, as Newton Foote was a woman in the US without a university degree, she has largely been erased from climate science history until recently.</a:t>
            </a:r>
          </a:p>
          <a:p>
            <a:endParaRPr lang="en-US" sz="1600">
              <a:latin typeface="Fredoka One"/>
              <a:cs typeface="Calibri Light"/>
            </a:endParaRPr>
          </a:p>
          <a:p>
            <a:r>
              <a:rPr lang="en-US" sz="1600">
                <a:latin typeface="Fredoka One"/>
                <a:cs typeface="Calibri Light"/>
              </a:rPr>
              <a:t>Is this fair?</a:t>
            </a:r>
          </a:p>
        </p:txBody>
      </p:sp>
    </p:spTree>
    <p:extLst>
      <p:ext uri="{BB962C8B-B14F-4D97-AF65-F5344CB8AC3E}">
        <p14:creationId xmlns:p14="http://schemas.microsoft.com/office/powerpoint/2010/main" val="298930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58" y="499533"/>
            <a:ext cx="6587613" cy="165819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edoka One"/>
              </a:rPr>
              <a:t>Why is it called a 'greenhouse' effect?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995A40-B43A-6BBC-B06C-DBDBB533B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8" r="-2" b="-2"/>
          <a:stretch/>
        </p:blipFill>
        <p:spPr>
          <a:xfrm>
            <a:off x="633999" y="640080"/>
            <a:ext cx="4001315" cy="55881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D16352-E13A-BD20-B394-9A8E1FE0A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9" y="2225412"/>
            <a:ext cx="6587613" cy="1160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edoka One"/>
                <a:cs typeface="Calibri Light"/>
              </a:rPr>
              <a:t>The greenhouse effect is named in such a way because the Earth acts similarly to how a greenhouse works!</a:t>
            </a:r>
          </a:p>
        </p:txBody>
      </p:sp>
    </p:spTree>
    <p:extLst>
      <p:ext uri="{BB962C8B-B14F-4D97-AF65-F5344CB8AC3E}">
        <p14:creationId xmlns:p14="http://schemas.microsoft.com/office/powerpoint/2010/main" val="1440686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DD780-B3B5-587D-F29C-2DBD4E97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Fredoka One"/>
              </a:rPr>
              <a:t>What is global warming?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B50A9-CEA1-A414-6087-F236B5DE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Fredoka One"/>
                <a:cs typeface="Calibri Light"/>
              </a:rPr>
              <a:t>Global warming is the </a:t>
            </a:r>
            <a:r>
              <a:rPr lang="en-US">
                <a:highlight>
                  <a:srgbClr val="FFFF00"/>
                </a:highlight>
                <a:latin typeface="Fredoka One"/>
                <a:cs typeface="Calibri Light"/>
              </a:rPr>
              <a:t>result of the greenhouse effect</a:t>
            </a:r>
            <a:r>
              <a:rPr lang="en-US">
                <a:latin typeface="Fredoka One"/>
                <a:cs typeface="Calibri Light"/>
              </a:rPr>
              <a:t>. Temperatures have risen significantly in recent decades as a direct consequence of humans burning fossil fuels.</a:t>
            </a:r>
          </a:p>
          <a:p>
            <a:endParaRPr lang="en-US">
              <a:latin typeface="Fredoka One"/>
              <a:cs typeface="Calibri Light"/>
            </a:endParaRPr>
          </a:p>
          <a:p>
            <a:r>
              <a:rPr lang="en-US">
                <a:latin typeface="Fredoka One"/>
                <a:cs typeface="Calibri Light"/>
              </a:rPr>
              <a:t>As can be guessed by its name, the term global warming </a:t>
            </a:r>
            <a:r>
              <a:rPr lang="en-US">
                <a:highlight>
                  <a:srgbClr val="FFFF00"/>
                </a:highlight>
                <a:latin typeface="Fredoka One"/>
                <a:cs typeface="Calibri Light"/>
              </a:rPr>
              <a:t>just refers to warming trends</a:t>
            </a:r>
            <a:r>
              <a:rPr lang="en-US">
                <a:latin typeface="Fredoka One"/>
                <a:cs typeface="Calibri Light"/>
              </a:rPr>
              <a:t> unlike climate change which can be used to refer to cooling and warming trends.</a:t>
            </a:r>
          </a:p>
        </p:txBody>
      </p:sp>
    </p:spTree>
    <p:extLst>
      <p:ext uri="{BB962C8B-B14F-4D97-AF65-F5344CB8AC3E}">
        <p14:creationId xmlns:p14="http://schemas.microsoft.com/office/powerpoint/2010/main" val="162719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B6FEDF9-4124-0406-D0E6-D000F3CC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766" y="-2865"/>
            <a:ext cx="4880517" cy="6863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479E8-E8C9-F6D3-24A7-3649AA49098E}"/>
              </a:ext>
            </a:extLst>
          </p:cNvPr>
          <p:cNvSpPr txBox="1"/>
          <p:nvPr/>
        </p:nvSpPr>
        <p:spPr>
          <a:xfrm>
            <a:off x="236034" y="3382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262626"/>
                </a:solidFill>
                <a:latin typeface="Fredoka One"/>
              </a:rPr>
              <a:t>Activity: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32901-86D5-3EDD-8479-8F68E7B073D4}"/>
              </a:ext>
            </a:extLst>
          </p:cNvPr>
          <p:cNvSpPr txBox="1"/>
          <p:nvPr/>
        </p:nvSpPr>
        <p:spPr>
          <a:xfrm>
            <a:off x="236034" y="1527717"/>
            <a:ext cx="679480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62626"/>
                </a:solidFill>
                <a:latin typeface="Fredoka One"/>
              </a:rPr>
              <a:t>Complete the paragraphs on your sheet to explain what happens when there are different amounts of greenhouse gases (GHGs) in the atmosphere.</a:t>
            </a:r>
          </a:p>
          <a:p>
            <a:endParaRPr lang="en-US">
              <a:solidFill>
                <a:srgbClr val="262626"/>
              </a:solidFill>
              <a:latin typeface="Fredoka One"/>
            </a:endParaRP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Try to explain why the temperature either cools, warms or remains just right for each paragraph.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7F1A-AF85-5181-C2C9-9160A5B7CADA}"/>
              </a:ext>
            </a:extLst>
          </p:cNvPr>
          <p:cNvSpPr txBox="1"/>
          <p:nvPr/>
        </p:nvSpPr>
        <p:spPr>
          <a:xfrm>
            <a:off x="263912" y="3479181"/>
            <a:ext cx="679480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62626"/>
                </a:solidFill>
                <a:latin typeface="Fredoka One"/>
              </a:rPr>
              <a:t>Challenge: can you include all of the following terms at least once within your answers?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Fossil Fuels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Coal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Oil 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Gas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-1.5C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Human activity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-Blanket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-Methane</a:t>
            </a:r>
          </a:p>
          <a:p>
            <a:r>
              <a:rPr lang="en-US">
                <a:solidFill>
                  <a:srgbClr val="262626"/>
                </a:solidFill>
                <a:latin typeface="Fredoka One"/>
              </a:rPr>
              <a:t>- Carbon Dioxide</a:t>
            </a:r>
          </a:p>
        </p:txBody>
      </p:sp>
    </p:spTree>
    <p:extLst>
      <p:ext uri="{BB962C8B-B14F-4D97-AF65-F5344CB8AC3E}">
        <p14:creationId xmlns:p14="http://schemas.microsoft.com/office/powerpoint/2010/main" val="68019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477D7-3DAA-F4B5-D5D5-C2DAD5F0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710" y="499533"/>
            <a:ext cx="7612799" cy="1658198"/>
          </a:xfrm>
        </p:spPr>
        <p:txBody>
          <a:bodyPr>
            <a:normAutofit/>
          </a:bodyPr>
          <a:lstStyle/>
          <a:p>
            <a:r>
              <a:rPr lang="en-US">
                <a:latin typeface="Fredoka One"/>
              </a:rPr>
              <a:t>What is the weather?</a:t>
            </a:r>
          </a:p>
        </p:txBody>
      </p:sp>
      <p:pic>
        <p:nvPicPr>
          <p:cNvPr id="5" name="Picture 4" descr="Geometric white clouds on a blue sky">
            <a:extLst>
              <a:ext uri="{FF2B5EF4-FFF2-40B4-BE49-F238E27FC236}">
                <a16:creationId xmlns:a16="http://schemas.microsoft.com/office/drawing/2014/main" id="{DE49C044-8A09-5EA5-0DCA-898EE584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6" r="40454"/>
          <a:stretch/>
        </p:blipFill>
        <p:spPr>
          <a:xfrm>
            <a:off x="20" y="10"/>
            <a:ext cx="4077443" cy="68644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BF5D1-F8A8-0DCA-63A9-8DD490ABC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57" y="2011680"/>
            <a:ext cx="6428994" cy="37661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Fredoka One"/>
                <a:ea typeface="Calibri Light" panose="020F0302020204030204"/>
                <a:cs typeface="Calibri Light" panose="020F0302020204030204"/>
              </a:rPr>
              <a:t>The weather is the conditions that we see outside each day.</a:t>
            </a:r>
          </a:p>
          <a:p>
            <a:pPr marL="0" indent="0">
              <a:buNone/>
            </a:pPr>
            <a:endParaRPr lang="en-US">
              <a:latin typeface="Fredoka One"/>
              <a:ea typeface="Calibri Light" panose="020F0302020204030204"/>
              <a:cs typeface="Calibri Light" panose="020F0302020204030204"/>
            </a:endParaRPr>
          </a:p>
          <a:p>
            <a:pPr marL="0" indent="0">
              <a:buNone/>
            </a:pPr>
            <a:r>
              <a:rPr lang="en-US">
                <a:latin typeface="Fredoka One"/>
                <a:ea typeface="Calibri Light" panose="020F0302020204030204"/>
                <a:cs typeface="Calibri Light" panose="020F0302020204030204"/>
              </a:rPr>
              <a:t>Weather events such as snowfall, rainfall, sun and wind can all continue to occur when the climate changes – they just might change in frequency.</a:t>
            </a:r>
          </a:p>
          <a:p>
            <a:pPr marL="0" indent="0">
              <a:buNone/>
            </a:pPr>
            <a:endParaRPr lang="en-US">
              <a:latin typeface="Fredoka One"/>
              <a:ea typeface="Calibri Light" panose="020F0302020204030204"/>
              <a:cs typeface="Calibri Light" panose="020F0302020204030204"/>
            </a:endParaRPr>
          </a:p>
          <a:p>
            <a:pPr marL="0" indent="0">
              <a:buNone/>
            </a:pPr>
            <a:r>
              <a:rPr lang="en-US">
                <a:latin typeface="Fredoka One"/>
                <a:ea typeface="Calibri Light" panose="020F0302020204030204"/>
                <a:cs typeface="Calibri Light" panose="020F0302020204030204"/>
              </a:rPr>
              <a:t>A singular snowy day in the UK for instance cannot be used to attempt to disprove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32235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D2D5-B831-36D0-46F8-5A625A48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en-US">
                <a:latin typeface="Fredoka One"/>
              </a:rPr>
              <a:t>What is the climate?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BE87E-AFF1-13A0-D668-40FD2F3ED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Fredoka One"/>
                <a:cs typeface="Calibri Light"/>
              </a:rPr>
              <a:t>Climate refers to the trends in weather patterns. In other words, </a:t>
            </a:r>
            <a:r>
              <a:rPr lang="en-US">
                <a:highlight>
                  <a:srgbClr val="FFFF00"/>
                </a:highlight>
                <a:latin typeface="Fredoka One"/>
                <a:cs typeface="Calibri Light"/>
              </a:rPr>
              <a:t>what you would expect to see</a:t>
            </a:r>
            <a:r>
              <a:rPr lang="en-US">
                <a:latin typeface="Fredoka One"/>
                <a:cs typeface="Calibri Light"/>
              </a:rPr>
              <a:t> in a given place.</a:t>
            </a:r>
          </a:p>
          <a:p>
            <a:endParaRPr lang="en-US">
              <a:latin typeface="Fredoka One"/>
              <a:cs typeface="Calibri Light"/>
            </a:endParaRPr>
          </a:p>
        </p:txBody>
      </p:sp>
      <p:pic>
        <p:nvPicPr>
          <p:cNvPr id="9" name="Picture 9" descr="A picture containing outdoor, building, canyon&#10;&#10;Description automatically generated">
            <a:extLst>
              <a:ext uri="{FF2B5EF4-FFF2-40B4-BE49-F238E27FC236}">
                <a16:creationId xmlns:a16="http://schemas.microsoft.com/office/drawing/2014/main" id="{F23C6E40-0FDB-E36F-7CC0-530EB6FC5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5" r="3" b="3"/>
          <a:stretch/>
        </p:blipFill>
        <p:spPr>
          <a:xfrm>
            <a:off x="8114537" y="1"/>
            <a:ext cx="4077463" cy="265176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C534FA0-D881-A24C-96F8-237433B93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4" r="15678" b="44598"/>
          <a:stretch/>
        </p:blipFill>
        <p:spPr>
          <a:xfrm>
            <a:off x="8114537" y="2812626"/>
            <a:ext cx="4078494" cy="2241209"/>
          </a:xfrm>
          <a:prstGeom prst="rect">
            <a:avLst/>
          </a:prstGeom>
        </p:spPr>
      </p:pic>
      <p:pic>
        <p:nvPicPr>
          <p:cNvPr id="10" name="Picture 10" descr="A picture containing outdoor, nature, ice&#10;&#10;Description automatically generated">
            <a:extLst>
              <a:ext uri="{FF2B5EF4-FFF2-40B4-BE49-F238E27FC236}">
                <a16:creationId xmlns:a16="http://schemas.microsoft.com/office/drawing/2014/main" id="{42C585B6-4AF6-0B1D-5EDC-84FBADDA7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37" b="46475"/>
          <a:stretch/>
        </p:blipFill>
        <p:spPr>
          <a:xfrm>
            <a:off x="8116229" y="5216621"/>
            <a:ext cx="4077632" cy="16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5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BD29-388E-3536-B8B9-1FF81438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edoka One"/>
              </a:rPr>
              <a:t>What is the difference between climate and weather?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FA46-182C-D09D-4F30-43A0E43F0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7022" y="2016719"/>
            <a:ext cx="1550391" cy="3847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Fredoka One"/>
              </a:rPr>
              <a:t>Climate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CB31A-C3BF-1AEF-85D7-AAD55F5ED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3501" y="1960963"/>
            <a:ext cx="2015025" cy="5799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Fredoka One"/>
              </a:rPr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2842495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22A7-497B-C127-87B5-AFA0F9C8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en-GB">
                <a:latin typeface="Fredoka One"/>
                <a:cs typeface="Calibri Light"/>
              </a:rPr>
              <a:t>What will we be learning?</a:t>
            </a:r>
            <a:endParaRPr lang="en-GB">
              <a:latin typeface="Fredoka One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6AD409E6-2412-4601-1244-EB9A422A8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675803"/>
              </p:ext>
            </p:extLst>
          </p:nvPr>
        </p:nvGraphicFramePr>
        <p:xfrm>
          <a:off x="676656" y="2011680"/>
          <a:ext cx="10753725" cy="376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537" name="Oval 10536">
            <a:extLst>
              <a:ext uri="{FF2B5EF4-FFF2-40B4-BE49-F238E27FC236}">
                <a16:creationId xmlns:a16="http://schemas.microsoft.com/office/drawing/2014/main" id="{B3FD07B9-90FA-6E00-9F9A-6865F0E279C2}"/>
              </a:ext>
            </a:extLst>
          </p:cNvPr>
          <p:cNvSpPr/>
          <p:nvPr/>
        </p:nvSpPr>
        <p:spPr>
          <a:xfrm>
            <a:off x="555702" y="1931020"/>
            <a:ext cx="1421780" cy="1347438"/>
          </a:xfrm>
          <a:prstGeom prst="ellipse">
            <a:avLst/>
          </a:pr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1421780"/>
                      <a:gd name="connsiteY0" fmla="*/ 673719 h 1347438"/>
                      <a:gd name="connsiteX1" fmla="*/ 710890 w 1421780"/>
                      <a:gd name="connsiteY1" fmla="*/ 0 h 1347438"/>
                      <a:gd name="connsiteX2" fmla="*/ 1421780 w 1421780"/>
                      <a:gd name="connsiteY2" fmla="*/ 673719 h 1347438"/>
                      <a:gd name="connsiteX3" fmla="*/ 710890 w 1421780"/>
                      <a:gd name="connsiteY3" fmla="*/ 1347438 h 1347438"/>
                      <a:gd name="connsiteX4" fmla="*/ 0 w 1421780"/>
                      <a:gd name="connsiteY4" fmla="*/ 673719 h 1347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21780" h="1347438" extrusionOk="0">
                        <a:moveTo>
                          <a:pt x="0" y="673719"/>
                        </a:moveTo>
                        <a:cubicBezTo>
                          <a:pt x="-13785" y="258361"/>
                          <a:pt x="238137" y="6900"/>
                          <a:pt x="710890" y="0"/>
                        </a:cubicBezTo>
                        <a:cubicBezTo>
                          <a:pt x="1056802" y="65062"/>
                          <a:pt x="1400114" y="278860"/>
                          <a:pt x="1421780" y="673719"/>
                        </a:cubicBezTo>
                        <a:cubicBezTo>
                          <a:pt x="1450997" y="1095194"/>
                          <a:pt x="1114011" y="1350270"/>
                          <a:pt x="710890" y="1347438"/>
                        </a:cubicBezTo>
                        <a:cubicBezTo>
                          <a:pt x="243555" y="1399301"/>
                          <a:pt x="-20112" y="1027707"/>
                          <a:pt x="0" y="67371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9722-8809-9DC5-E65F-8676E607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Fredoka One"/>
                <a:cs typeface="Calibri Light"/>
              </a:rPr>
              <a:t>Why should we communicate with each other about climate science?</a:t>
            </a:r>
            <a:endParaRPr lang="en-US">
              <a:latin typeface="Fredoka On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90436-2A72-3E44-2CDA-8EED4ECE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86" y="2151070"/>
            <a:ext cx="11785212" cy="7274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Fredoka One"/>
              </a:rPr>
              <a:t>Many people have different reasons for wanting to communicate about climate science. 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B9FE6B0-5C59-1627-6566-EF2B69232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0844728"/>
              </p:ext>
            </p:extLst>
          </p:nvPr>
        </p:nvGraphicFramePr>
        <p:xfrm>
          <a:off x="1338146" y="3012686"/>
          <a:ext cx="9459951" cy="365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10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97E041-634B-4B3E-8669-42583D956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9244"/>
            <a:ext cx="10579608" cy="5239512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C1A52-2FE3-D3D4-5A67-4F8B7A33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59" y="2195879"/>
            <a:ext cx="6726429" cy="277942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6000">
                <a:solidFill>
                  <a:srgbClr val="FFFFFF"/>
                </a:solidFill>
                <a:latin typeface="Fredoka One"/>
              </a:rPr>
              <a:t>...But what do you do if someone doesn't agree with you?</a:t>
            </a:r>
          </a:p>
        </p:txBody>
      </p:sp>
    </p:spTree>
    <p:extLst>
      <p:ext uri="{BB962C8B-B14F-4D97-AF65-F5344CB8AC3E}">
        <p14:creationId xmlns:p14="http://schemas.microsoft.com/office/powerpoint/2010/main" val="2961398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A5F3-B94B-6E9B-5AA6-091C3852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r>
              <a:rPr lang="en-US">
                <a:latin typeface="Fredoka One" panose="02000000000000000000" pitchFamily="2" charset="0"/>
              </a:rPr>
              <a:t>Effective climate science communication</a:t>
            </a: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E04DC6EC-D315-5C74-7BB7-BF7687179F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667987"/>
              </p:ext>
            </p:extLst>
          </p:nvPr>
        </p:nvGraphicFramePr>
        <p:xfrm>
          <a:off x="661407" y="2888362"/>
          <a:ext cx="10772310" cy="54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7" name="Content Placeholder 2">
            <a:extLst>
              <a:ext uri="{FF2B5EF4-FFF2-40B4-BE49-F238E27FC236}">
                <a16:creationId xmlns:a16="http://schemas.microsoft.com/office/drawing/2014/main" id="{E1F92E25-6DB3-893F-7BE9-FB7577F805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224416"/>
              </p:ext>
            </p:extLst>
          </p:nvPr>
        </p:nvGraphicFramePr>
        <p:xfrm>
          <a:off x="655831" y="3616908"/>
          <a:ext cx="10772310" cy="54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1" name="Content Placeholder 2">
            <a:extLst>
              <a:ext uri="{FF2B5EF4-FFF2-40B4-BE49-F238E27FC236}">
                <a16:creationId xmlns:a16="http://schemas.microsoft.com/office/drawing/2014/main" id="{E1373628-BD30-BE17-2B55-89713EA59E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410051"/>
              </p:ext>
            </p:extLst>
          </p:nvPr>
        </p:nvGraphicFramePr>
        <p:xfrm>
          <a:off x="659548" y="4336162"/>
          <a:ext cx="10772310" cy="54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55" name="Content Placeholder 2">
            <a:extLst>
              <a:ext uri="{FF2B5EF4-FFF2-40B4-BE49-F238E27FC236}">
                <a16:creationId xmlns:a16="http://schemas.microsoft.com/office/drawing/2014/main" id="{3339ABA1-8BC3-1BB6-FD37-063197FC4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229315"/>
              </p:ext>
            </p:extLst>
          </p:nvPr>
        </p:nvGraphicFramePr>
        <p:xfrm>
          <a:off x="663265" y="5064708"/>
          <a:ext cx="10772310" cy="54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5754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  <p:bldGraphic spid="67" grpId="0">
        <p:bldAsOne/>
      </p:bldGraphic>
      <p:bldGraphic spid="121" grpId="0">
        <p:bldAsOne/>
      </p:bldGraphic>
      <p:bldGraphic spid="15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6119-8B0A-58F3-28E8-22B3A36B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37" y="-529"/>
            <a:ext cx="6562726" cy="1658198"/>
          </a:xfrm>
        </p:spPr>
        <p:txBody>
          <a:bodyPr>
            <a:normAutofit/>
          </a:bodyPr>
          <a:lstStyle/>
          <a:p>
            <a:r>
              <a:rPr lang="en-US" sz="4000">
                <a:latin typeface="Fredoka One"/>
                <a:cs typeface="Calibri Light"/>
              </a:rPr>
              <a:t>How to disagree graciously</a:t>
            </a:r>
            <a:endParaRPr lang="en-US" sz="4400">
              <a:latin typeface="Fredoka On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6CDC-CC2A-00AA-EDBE-3A091502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"/>
          <a:stretch/>
        </p:blipFill>
        <p:spPr>
          <a:xfrm>
            <a:off x="20" y="10"/>
            <a:ext cx="4077443" cy="68644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1BE17-C777-2BFA-5936-1C2DD321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86" y="1553434"/>
            <a:ext cx="6428994" cy="37661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Fredoka One"/>
              </a:rPr>
              <a:t>Despite the evidence of climate change, some people may still struggle to believe that it is happening. </a:t>
            </a:r>
            <a:endParaRPr lang="en-US">
              <a:latin typeface="Fredoka One" panose="02000000000000000000" pitchFamily="2" charset="0"/>
            </a:endParaRPr>
          </a:p>
          <a:p>
            <a:pPr marL="0" indent="0">
              <a:buNone/>
            </a:pPr>
            <a:r>
              <a:rPr lang="en-US">
                <a:latin typeface="Fredoka One"/>
              </a:rPr>
              <a:t>Understanding climate change may take time; it is important that we communicate politely to everyone to help them research and learn in their own time.</a:t>
            </a:r>
          </a:p>
          <a:p>
            <a:pPr marL="0" indent="0">
              <a:buNone/>
            </a:pPr>
            <a:r>
              <a:rPr lang="en-US">
                <a:latin typeface="Fredoka One"/>
              </a:rPr>
              <a:t>Many people have different reasons for wanting to communicate about climate science. For some, they believe the planet is God's creation – we have a duty as stewards to look after it and that means telling people about the problems it faces today</a:t>
            </a:r>
          </a:p>
        </p:txBody>
      </p:sp>
    </p:spTree>
    <p:extLst>
      <p:ext uri="{BB962C8B-B14F-4D97-AF65-F5344CB8AC3E}">
        <p14:creationId xmlns:p14="http://schemas.microsoft.com/office/powerpoint/2010/main" val="2970792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6119-8B0A-58F3-28E8-22B3A36B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37" y="-529"/>
            <a:ext cx="6562726" cy="1658198"/>
          </a:xfrm>
        </p:spPr>
        <p:txBody>
          <a:bodyPr>
            <a:normAutofit/>
          </a:bodyPr>
          <a:lstStyle/>
          <a:p>
            <a:r>
              <a:rPr lang="en-US" sz="4000">
                <a:latin typeface="Fredoka One"/>
                <a:cs typeface="Calibri Light"/>
              </a:rPr>
              <a:t>Your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C6CDC-CC2A-00AA-EDBE-3A091502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0"/>
          <a:stretch/>
        </p:blipFill>
        <p:spPr>
          <a:xfrm>
            <a:off x="20" y="10"/>
            <a:ext cx="4077443" cy="68644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1BE17-C777-2BFA-5936-1C2DD321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86" y="1553434"/>
            <a:ext cx="6428994" cy="37661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Fredoka One"/>
              </a:rPr>
              <a:t>Despite the evidence of climate change, some people may still struggle to believe that it is happening. </a:t>
            </a:r>
            <a:endParaRPr lang="en-US">
              <a:latin typeface="Fredoka One" panose="02000000000000000000" pitchFamily="2" charset="0"/>
            </a:endParaRPr>
          </a:p>
          <a:p>
            <a:pPr marL="0" indent="0">
              <a:buNone/>
            </a:pPr>
            <a:r>
              <a:rPr lang="en-US">
                <a:latin typeface="Fredoka One"/>
              </a:rPr>
              <a:t>Understanding climate change may take time; it is important that we communicate politely to everyone to help them research and learn in their own time.</a:t>
            </a:r>
          </a:p>
          <a:p>
            <a:pPr marL="0" indent="0">
              <a:buNone/>
            </a:pPr>
            <a:r>
              <a:rPr lang="en-US">
                <a:latin typeface="Fredoka One"/>
              </a:rPr>
              <a:t>Many people have different reasons for wanting to communicate about climate science. For some, they believe the planet is God's creation – we have a duty as stewards to look after it and that means telling people about the problems it faces today</a:t>
            </a:r>
          </a:p>
        </p:txBody>
      </p:sp>
    </p:spTree>
    <p:extLst>
      <p:ext uri="{BB962C8B-B14F-4D97-AF65-F5344CB8AC3E}">
        <p14:creationId xmlns:p14="http://schemas.microsoft.com/office/powerpoint/2010/main" val="37573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2CDA7-ABD3-DAD5-D822-7413F956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edoka One"/>
                <a:cs typeface="Calibri Light"/>
              </a:rPr>
              <a:t>What are we learning today?</a:t>
            </a:r>
            <a:endParaRPr lang="en-GB">
              <a:latin typeface="Fredoka One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DFFF2EE0-583B-0410-1F1E-A654A8C4FE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6275" y="2011363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9629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D7461-6A94-A17B-1710-C552EBA8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Fredoka One"/>
                <a:cs typeface="Calibri Light"/>
              </a:rPr>
              <a:t>What do you already know about climate change?</a:t>
            </a:r>
            <a:endParaRPr lang="en-GB">
              <a:latin typeface="Fredoka On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D215D-6E68-6A16-91AA-B87DE2D06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10" y="2011680"/>
            <a:ext cx="10765098" cy="4566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latin typeface="Fredoka One"/>
              </a:rPr>
              <a:t>What is happening to the temperature of our planet?</a:t>
            </a:r>
            <a:endParaRPr lang="en-GB">
              <a:cs typeface="Calibri Light" panose="020F03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AFF98-92A8-2F38-0871-8ACD7C2ADEE5}"/>
              </a:ext>
            </a:extLst>
          </p:cNvPr>
          <p:cNvSpPr txBox="1"/>
          <p:nvPr/>
        </p:nvSpPr>
        <p:spPr>
          <a:xfrm>
            <a:off x="652819" y="2461146"/>
            <a:ext cx="9510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What is causing the temperature of the planet to change?</a:t>
            </a:r>
            <a:endParaRPr lang="en-GB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8E2E0-FFE8-2EBB-C17B-52A976EF456A}"/>
              </a:ext>
            </a:extLst>
          </p:cNvPr>
          <p:cNvSpPr txBox="1"/>
          <p:nvPr/>
        </p:nvSpPr>
        <p:spPr>
          <a:xfrm>
            <a:off x="652819" y="2927445"/>
            <a:ext cx="1054516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Do you know any famous people who are working to improve the health of the planet?</a:t>
            </a:r>
            <a:endParaRPr lang="en-GB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BC3BE-42BB-F87C-0A56-DE9E74E7D7EB}"/>
              </a:ext>
            </a:extLst>
          </p:cNvPr>
          <p:cNvSpPr txBox="1"/>
          <p:nvPr/>
        </p:nvSpPr>
        <p:spPr>
          <a:xfrm>
            <a:off x="661477" y="3758847"/>
            <a:ext cx="89188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What changes are we seeing to our environment? </a:t>
            </a:r>
            <a:endParaRPr lang="en-GB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A25C3-D8FD-D13E-7B84-C62B49FA9D44}"/>
              </a:ext>
            </a:extLst>
          </p:cNvPr>
          <p:cNvSpPr txBox="1"/>
          <p:nvPr/>
        </p:nvSpPr>
        <p:spPr>
          <a:xfrm>
            <a:off x="651150" y="4286474"/>
            <a:ext cx="57684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Who is affected by climate change?</a:t>
            </a:r>
            <a:endParaRPr lang="en-GB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5AE94-F5E1-06D5-0EA1-E5681205C977}"/>
              </a:ext>
            </a:extLst>
          </p:cNvPr>
          <p:cNvSpPr txBox="1"/>
          <p:nvPr/>
        </p:nvSpPr>
        <p:spPr>
          <a:xfrm>
            <a:off x="697614" y="4791053"/>
            <a:ext cx="7315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How are animals affected by climate change?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2B528-0D86-5822-592C-3622220BDA55}"/>
              </a:ext>
            </a:extLst>
          </p:cNvPr>
          <p:cNvSpPr txBox="1"/>
          <p:nvPr/>
        </p:nvSpPr>
        <p:spPr>
          <a:xfrm>
            <a:off x="726126" y="5290658"/>
            <a:ext cx="65012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262626"/>
                </a:solidFill>
                <a:latin typeface="Fredoka One"/>
              </a:rPr>
              <a:t>How can we stop climate change?</a:t>
            </a:r>
            <a:endParaRPr lang="en-GB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BAA2D8-D28F-1BA4-E291-DA4F79E93577}"/>
              </a:ext>
            </a:extLst>
          </p:cNvPr>
          <p:cNvSpPr/>
          <p:nvPr/>
        </p:nvSpPr>
        <p:spPr>
          <a:xfrm>
            <a:off x="7964675" y="4789788"/>
            <a:ext cx="4031706" cy="1775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Fredoka One"/>
                <a:cs typeface="Calibri Light"/>
              </a:rPr>
              <a:t>You can draw and write on your sheets of paper!</a:t>
            </a:r>
          </a:p>
        </p:txBody>
      </p:sp>
    </p:spTree>
    <p:extLst>
      <p:ext uri="{BB962C8B-B14F-4D97-AF65-F5344CB8AC3E}">
        <p14:creationId xmlns:p14="http://schemas.microsoft.com/office/powerpoint/2010/main" val="5855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4105079" cy="1658198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Fredoka One"/>
              </a:rPr>
              <a:t>What is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1D1B-ED89-955C-51F4-BED539E39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9605" y="2297430"/>
            <a:ext cx="3706761" cy="3864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Fredoka One"/>
                <a:cs typeface="Calibri Light"/>
              </a:rPr>
              <a:t>The climate has always changed. In fact, there have been </a:t>
            </a:r>
            <a:r>
              <a:rPr lang="en-US" sz="2000">
                <a:highlight>
                  <a:srgbClr val="FFFF00"/>
                </a:highlight>
                <a:latin typeface="Fredoka One"/>
                <a:cs typeface="Calibri Light"/>
              </a:rPr>
              <a:t>five known ice ages in the Earth's lifetime</a:t>
            </a:r>
            <a:r>
              <a:rPr lang="en-US" sz="2000">
                <a:latin typeface="Fredoka One"/>
                <a:cs typeface="Calibri Light"/>
              </a:rPr>
              <a:t>.</a:t>
            </a:r>
            <a:endParaRPr lang="en-US" sz="2000">
              <a:latin typeface="Calibri Light" panose="020F0302020204030204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81D11183-10F7-2885-F33F-DD914E3E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2" y="85830"/>
            <a:ext cx="7398834" cy="66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4105079" cy="1658198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Fredoka One"/>
              </a:rPr>
              <a:t>What is climate change?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7609E7-DF4E-4394-935F-DEC1272C96DB}"/>
              </a:ext>
            </a:extLst>
          </p:cNvPr>
          <p:cNvSpPr txBox="1">
            <a:spLocks/>
          </p:cNvSpPr>
          <p:nvPr/>
        </p:nvSpPr>
        <p:spPr>
          <a:xfrm>
            <a:off x="7836310" y="2011680"/>
            <a:ext cx="4050590" cy="2043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>
                <a:latin typeface="Fredoka One"/>
                <a:cs typeface="Calibri Light"/>
              </a:rPr>
              <a:t>Over recent years, the Earth's temperature has </a:t>
            </a:r>
            <a:r>
              <a:rPr lang="en-US" sz="2000">
                <a:highlight>
                  <a:srgbClr val="FFFF00"/>
                </a:highlight>
                <a:latin typeface="Fredoka One"/>
                <a:cs typeface="Calibri Light"/>
              </a:rPr>
              <a:t>remained relatively stable</a:t>
            </a:r>
            <a:r>
              <a:rPr lang="en-US" sz="2000">
                <a:latin typeface="Fredoka One"/>
                <a:cs typeface="Calibri Light"/>
              </a:rPr>
              <a:t>, with levels of carbon dioxide in the Earth's atmosphere remaining stable too.</a:t>
            </a:r>
          </a:p>
          <a:p>
            <a:pPr marL="0" indent="0">
              <a:buFont typeface="Arial" pitchFamily="34" charset="0"/>
              <a:buNone/>
            </a:pPr>
            <a:endParaRPr lang="en-US" sz="2000">
              <a:ea typeface="Calibri Light" panose="020F0302020204030204"/>
              <a:cs typeface="Calibri Light"/>
            </a:endParaRPr>
          </a:p>
          <a:p>
            <a:pPr marL="0" indent="0">
              <a:buFont typeface="Arial" pitchFamily="34" charset="0"/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5CB705E-B905-2781-FEBE-6668AAA15B34}"/>
              </a:ext>
            </a:extLst>
          </p:cNvPr>
          <p:cNvSpPr txBox="1">
            <a:spLocks/>
          </p:cNvSpPr>
          <p:nvPr/>
        </p:nvSpPr>
        <p:spPr>
          <a:xfrm>
            <a:off x="7840027" y="4189885"/>
            <a:ext cx="4152809" cy="2043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However, recent changes in the world's temperature have demonstrated a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rapid warming trend unlike anything previously recorded and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is largely down to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human activity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.</a:t>
            </a:r>
            <a:r>
              <a:rPr lang="en-US" sz="2000">
                <a:latin typeface="Calibri Light"/>
                <a:ea typeface="Calibri Light" panose="020F0302020204030204"/>
                <a:cs typeface="Calibri Light"/>
              </a:rPr>
              <a:t> </a:t>
            </a:r>
            <a:endParaRPr lang="en-US">
              <a:cs typeface="Calibri Light"/>
            </a:endParaRPr>
          </a:p>
          <a:p>
            <a:pPr marL="0" indent="0">
              <a:buFont typeface="Arial" pitchFamily="34" charset="0"/>
              <a:buNone/>
            </a:pPr>
            <a:endParaRPr lang="en-US" sz="2000">
              <a:ea typeface="Calibri Light" panose="020F0302020204030204"/>
              <a:cs typeface="Calibri Light"/>
            </a:endParaRPr>
          </a:p>
          <a:p>
            <a:pPr marL="0" indent="0">
              <a:buFont typeface="Arial" pitchFamily="34" charset="0"/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pic>
        <p:nvPicPr>
          <p:cNvPr id="14" name="Picture 6" descr="Chart&#10;&#10;Description automatically generated">
            <a:extLst>
              <a:ext uri="{FF2B5EF4-FFF2-40B4-BE49-F238E27FC236}">
                <a16:creationId xmlns:a16="http://schemas.microsoft.com/office/drawing/2014/main" id="{7FCE8C3B-8F6F-E5A4-C178-479028F7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8" y="441727"/>
            <a:ext cx="7584687" cy="604888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FD204CA-E5FC-D2F2-C012-90760E47162A}"/>
              </a:ext>
            </a:extLst>
          </p:cNvPr>
          <p:cNvSpPr/>
          <p:nvPr/>
        </p:nvSpPr>
        <p:spPr>
          <a:xfrm>
            <a:off x="6413577" y="2361968"/>
            <a:ext cx="910682" cy="91068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5E0B41-7004-8F0D-3F86-D6AA4DADC2EF}"/>
              </a:ext>
            </a:extLst>
          </p:cNvPr>
          <p:cNvSpPr/>
          <p:nvPr/>
        </p:nvSpPr>
        <p:spPr>
          <a:xfrm>
            <a:off x="6094141" y="202580"/>
            <a:ext cx="1551877" cy="638407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3957663" cy="1658198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Fredoka One"/>
              </a:rPr>
              <a:t>What is climate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1D1B-ED89-955C-51F4-BED539E39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2011680"/>
            <a:ext cx="3706761" cy="38647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While 'climate change' literally means the changing of the climate (either becoming </a:t>
            </a:r>
            <a:r>
              <a:rPr lang="en-US" sz="2000">
                <a:solidFill>
                  <a:schemeClr val="accent3"/>
                </a:solidFill>
                <a:latin typeface="Fredoka One"/>
                <a:ea typeface="Calibri Light" panose="020F0302020204030204"/>
                <a:cs typeface="Calibri Light"/>
              </a:rPr>
              <a:t>cooler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or </a:t>
            </a:r>
            <a:r>
              <a:rPr lang="en-US" sz="2000">
                <a:solidFill>
                  <a:srgbClr val="FF0000"/>
                </a:solidFill>
                <a:latin typeface="Fredoka One"/>
                <a:ea typeface="Calibri Light" panose="020F0302020204030204"/>
                <a:cs typeface="Calibri Light"/>
              </a:rPr>
              <a:t>warmer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), in the media today it is often used to specifically refer to the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unprecedented warming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currently occurring.</a:t>
            </a:r>
            <a:endParaRPr lang="en-US">
              <a:ea typeface="Calibri Light" panose="020F0302020204030204"/>
              <a:cs typeface="Calibri Light" panose="020F03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>
              <a:latin typeface="Fredoka One"/>
              <a:ea typeface="Calibri Light" panose="020F0302020204030204"/>
              <a:cs typeface="Calibri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We know that the warming we are experiencing now isn't just part of a natural cycle 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because of how quickly it is happening.</a:t>
            </a:r>
            <a:endParaRPr lang="en-US" sz="2000">
              <a:latin typeface="Fredoka One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0D7583-901A-D572-F51E-7639EED0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49" y="771911"/>
            <a:ext cx="6757639" cy="1141763"/>
          </a:xfrm>
          <a:prstGeom prst="rect">
            <a:avLst/>
          </a:prstGeom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5F820E4-8554-E812-20B9-1E1063ECB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5" r="-138" b="806"/>
          <a:stretch/>
        </p:blipFill>
        <p:spPr>
          <a:xfrm>
            <a:off x="598449" y="1914911"/>
            <a:ext cx="6739060" cy="1079230"/>
          </a:xfrm>
          <a:prstGeom prst="rect">
            <a:avLst/>
          </a:prstGeom>
        </p:spPr>
      </p:pic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B0553F-5BDB-7A08-5BBB-6D0A93D9D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49" y="3035729"/>
            <a:ext cx="6701882" cy="1139664"/>
          </a:xfrm>
          <a:prstGeom prst="rect">
            <a:avLst/>
          </a:prstGeom>
        </p:spPr>
      </p:pic>
      <p:pic>
        <p:nvPicPr>
          <p:cNvPr id="8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E9E2E2-8E89-4B5F-602B-B99407478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169723"/>
            <a:ext cx="6739053" cy="1139092"/>
          </a:xfrm>
          <a:prstGeom prst="rect">
            <a:avLst/>
          </a:prstGeom>
        </p:spPr>
      </p:pic>
      <p:pic>
        <p:nvPicPr>
          <p:cNvPr id="9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CAC84E-1DC1-88C6-8AAE-E2750DDD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49" y="5305820"/>
            <a:ext cx="6701882" cy="11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hart&#10;&#10;Description automatically generated">
            <a:extLst>
              <a:ext uri="{FF2B5EF4-FFF2-40B4-BE49-F238E27FC236}">
                <a16:creationId xmlns:a16="http://schemas.microsoft.com/office/drawing/2014/main" id="{0CAA38BB-CFEB-24C9-7D70-2471F818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2" y="85830"/>
            <a:ext cx="12035882" cy="668633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7058CE1-5B12-9A86-591E-F3992482229D}"/>
              </a:ext>
            </a:extLst>
          </p:cNvPr>
          <p:cNvSpPr/>
          <p:nvPr/>
        </p:nvSpPr>
        <p:spPr>
          <a:xfrm>
            <a:off x="9365166" y="1931020"/>
            <a:ext cx="910682" cy="91068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9F1A-4272-C539-0116-EE963EA7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310" y="499533"/>
            <a:ext cx="4543102" cy="1658198"/>
          </a:xfrm>
        </p:spPr>
        <p:txBody>
          <a:bodyPr>
            <a:normAutofit/>
          </a:bodyPr>
          <a:lstStyle/>
          <a:p>
            <a:r>
              <a:rPr lang="en-US" sz="3700">
                <a:latin typeface="Fredoka One"/>
              </a:rPr>
              <a:t>What is the greenhouse effect?</a:t>
            </a:r>
            <a:endParaRPr lang="en-US" sz="3700">
              <a:latin typeface="Fredoka One"/>
              <a:ea typeface="Calibri Light"/>
              <a:cs typeface="Calibri Light"/>
            </a:endParaRPr>
          </a:p>
        </p:txBody>
      </p:sp>
      <p:pic>
        <p:nvPicPr>
          <p:cNvPr id="5" name="Picture 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3D26F686-762A-91B8-E1DF-C5F1E36E5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135818"/>
            <a:ext cx="6912217" cy="45966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91D1B-ED89-955C-51F4-BED539E39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310" y="2011680"/>
            <a:ext cx="3706761" cy="38647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The Earth naturally has greenhouse gases (GHGs) wrapped around it like a blanket.</a:t>
            </a:r>
          </a:p>
          <a:p>
            <a:pPr marL="0" indent="0">
              <a:buNone/>
            </a:pPr>
            <a:endParaRPr lang="en-US" sz="2000">
              <a:latin typeface="Fredoka One"/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These gases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trap in heat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in the Earth's atmosphere rather than sending it back out into space. These gases – when present in the correct amounts – keep the Earth at </a:t>
            </a:r>
            <a:r>
              <a:rPr lang="en-US" sz="2000">
                <a:highlight>
                  <a:srgbClr val="FFFF00"/>
                </a:highlight>
                <a:latin typeface="Fredoka One"/>
                <a:ea typeface="Calibri Light" panose="020F0302020204030204"/>
                <a:cs typeface="Calibri Light"/>
              </a:rPr>
              <a:t>just the right temperature</a:t>
            </a:r>
            <a:r>
              <a:rPr lang="en-US" sz="2000">
                <a:latin typeface="Fredoka One"/>
                <a:ea typeface="Calibri Light" panose="020F0302020204030204"/>
                <a:cs typeface="Calibri Light"/>
              </a:rPr>
              <a:t> for life to flourish.</a:t>
            </a: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ea typeface="Calibri Light" panose="020F0302020204030204"/>
              <a:cs typeface="Calibri Ligh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6AD4327-1B20-16EA-FE1E-8B08D5522735}"/>
              </a:ext>
            </a:extLst>
          </p:cNvPr>
          <p:cNvSpPr/>
          <p:nvPr/>
        </p:nvSpPr>
        <p:spPr>
          <a:xfrm>
            <a:off x="722971" y="2981093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Carbon Dioxide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79BDE235-61B9-44A6-716A-1E1CB37B7DEB}"/>
              </a:ext>
            </a:extLst>
          </p:cNvPr>
          <p:cNvSpPr/>
          <p:nvPr/>
        </p:nvSpPr>
        <p:spPr>
          <a:xfrm>
            <a:off x="2246971" y="2191213"/>
            <a:ext cx="1663388" cy="929268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Fredoka One"/>
                <a:ea typeface="Calibri Light"/>
                <a:cs typeface="Calibri Light"/>
              </a:rPr>
              <a:t>Methane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98FB2B6-1877-A1A8-2F76-4DD84D416C28}"/>
              </a:ext>
            </a:extLst>
          </p:cNvPr>
          <p:cNvSpPr/>
          <p:nvPr/>
        </p:nvSpPr>
        <p:spPr>
          <a:xfrm>
            <a:off x="4086921" y="2339897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Water </a:t>
            </a:r>
            <a:r>
              <a:rPr lang="en-US" err="1">
                <a:latin typeface="Fredoka One"/>
                <a:ea typeface="Calibri Light"/>
                <a:cs typeface="Calibri Light"/>
              </a:rPr>
              <a:t>vapour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A4693E4-A6DB-6365-3F72-E15621B7E0A7}"/>
              </a:ext>
            </a:extLst>
          </p:cNvPr>
          <p:cNvSpPr/>
          <p:nvPr/>
        </p:nvSpPr>
        <p:spPr>
          <a:xfrm>
            <a:off x="5713141" y="1800920"/>
            <a:ext cx="1551877" cy="91068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Fredoka One"/>
                <a:ea typeface="Calibri Light"/>
                <a:cs typeface="Calibri Light"/>
              </a:rPr>
              <a:t>Nitrous oxides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B99E36-70AF-FF13-9FF7-95E0B4FA827B}"/>
              </a:ext>
            </a:extLst>
          </p:cNvPr>
          <p:cNvSpPr/>
          <p:nvPr/>
        </p:nvSpPr>
        <p:spPr>
          <a:xfrm>
            <a:off x="4201919" y="5121895"/>
            <a:ext cx="3438291" cy="13567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edoka One"/>
                <a:ea typeface="Calibri Light"/>
                <a:cs typeface="Calibri Light"/>
              </a:rPr>
              <a:t>These gases keep the Earth's temperature at around 15°C – perfect for all life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95A30913-6CA5-ECD3-2D43-C06B056F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65809"/>
            <a:ext cx="1989860" cy="19898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696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5BC4F39845D47B5370951D0970CA2" ma:contentTypeVersion="2" ma:contentTypeDescription="Create a new document." ma:contentTypeScope="" ma:versionID="79db4100240df894d6ad20ca21d2fb65">
  <xsd:schema xmlns:xsd="http://www.w3.org/2001/XMLSchema" xmlns:xs="http://www.w3.org/2001/XMLSchema" xmlns:p="http://schemas.microsoft.com/office/2006/metadata/properties" xmlns:ns3="ec43497f-d029-4d34-a78b-9aa05495befb" targetNamespace="http://schemas.microsoft.com/office/2006/metadata/properties" ma:root="true" ma:fieldsID="bedaef335306f8d15c68cf83220977ad" ns3:_="">
    <xsd:import namespace="ec43497f-d029-4d34-a78b-9aa05495be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3497f-d029-4d34-a78b-9aa05495b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9F6A2B-5E1E-4F46-9301-49640BCF4CF6}">
  <ds:schemaRefs>
    <ds:schemaRef ds:uri="ec43497f-d029-4d34-a78b-9aa05495be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38BBFC-2FF8-4B74-ADBD-C91F996F2F42}">
  <ds:schemaRefs>
    <ds:schemaRef ds:uri="ec43497f-d029-4d34-a78b-9aa05495be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44458C0-C588-41EA-A4B7-48A00B456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Metropolitan</vt:lpstr>
      <vt:lpstr>An introduction to climate science</vt:lpstr>
      <vt:lpstr>What will we be learning?</vt:lpstr>
      <vt:lpstr>What are we learning today?</vt:lpstr>
      <vt:lpstr>What do you already know about climate change?</vt:lpstr>
      <vt:lpstr>What is climate change?</vt:lpstr>
      <vt:lpstr>What is climate change?</vt:lpstr>
      <vt:lpstr>What is climate change?</vt:lpstr>
      <vt:lpstr>PowerPoint Presentation</vt:lpstr>
      <vt:lpstr>What is the greenhouse effect?</vt:lpstr>
      <vt:lpstr>What is the greenhouse effect?</vt:lpstr>
      <vt:lpstr>What is the greenhouse effect?</vt:lpstr>
      <vt:lpstr>Key word check: why are coal, oil and gas called fossil fuels?</vt:lpstr>
      <vt:lpstr>Eunice Newton Foote and John Tyndall</vt:lpstr>
      <vt:lpstr>Why is it called a 'greenhouse' effect?</vt:lpstr>
      <vt:lpstr>What is global warming?</vt:lpstr>
      <vt:lpstr>PowerPoint Presentation</vt:lpstr>
      <vt:lpstr>What is the weather?</vt:lpstr>
      <vt:lpstr>What is the climate?</vt:lpstr>
      <vt:lpstr>What is the difference between climate and weather?</vt:lpstr>
      <vt:lpstr>Why should we communicate with each other about climate science?</vt:lpstr>
      <vt:lpstr>...But what do you do if someone doesn't agree with you?</vt:lpstr>
      <vt:lpstr>Effective climate science communication</vt:lpstr>
      <vt:lpstr>How to disagree graciously</vt:lpstr>
      <vt:lpstr>Your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2022-08-06T06:44:36Z</dcterms:created>
  <dcterms:modified xsi:type="dcterms:W3CDTF">2023-05-31T10:17:57Z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0x0101003E95BC4F39845D47B5370951D0970CA2</vt:lpwstr>
  </property>
</Properties>
</file>