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63" r:id="rId6"/>
    <p:sldId id="258" r:id="rId7"/>
    <p:sldId id="259" r:id="rId8"/>
    <p:sldId id="269" r:id="rId9"/>
    <p:sldId id="264" r:id="rId10"/>
    <p:sldId id="271" r:id="rId11"/>
    <p:sldId id="266" r:id="rId12"/>
    <p:sldId id="267" r:id="rId13"/>
    <p:sldId id="268" r:id="rId14"/>
    <p:sldId id="270" r:id="rId15"/>
    <p:sldId id="25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36570-8070-5E64-2670-A398B2A10BAA}" v="134" dt="2023-03-14T10:21:41.425"/>
    <p1510:client id="{4477A4D8-6C9C-5772-A3B0-1FEAE392F4C6}" v="31" dt="2023-03-14T13:17:26.423"/>
    <p1510:client id="{45B7ABD0-AD0F-D1D7-580B-0502403B3FEA}" v="2" dt="2023-03-14T13:55:45.926"/>
    <p1510:client id="{69EFB809-0284-27EF-0BE1-425A5E71F333}" v="372" dt="2022-09-02T10:56:11.497"/>
    <p1510:client id="{A6420BE7-6D3E-0853-E311-96D0B203A8A4}" v="69" dt="2022-08-25T11:18:11.077"/>
    <p1510:client id="{BC7AB337-70F1-E529-DF09-B82A14F4EAE3}" v="17" dt="2022-08-31T10:22:37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06BCC-E720-43F4-A0DA-8A4C98C0FDB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C8B0B-DBA6-4C50-A336-684174D9E57B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Fredoka One"/>
            </a:rPr>
            <a:t>What is a 'just transition'?</a:t>
          </a:r>
        </a:p>
      </dgm:t>
    </dgm:pt>
    <dgm:pt modelId="{285B67C0-F696-46CE-9646-1D35AC7DB60E}" type="parTrans" cxnId="{EEB776A2-B012-4821-94C7-F52EEB0185FD}">
      <dgm:prSet/>
      <dgm:spPr/>
      <dgm:t>
        <a:bodyPr/>
        <a:lstStyle/>
        <a:p>
          <a:endParaRPr lang="en-US"/>
        </a:p>
      </dgm:t>
    </dgm:pt>
    <dgm:pt modelId="{C2D9FBFF-9296-4D60-92EA-8301276CFDC4}" type="sibTrans" cxnId="{EEB776A2-B012-4821-94C7-F52EEB0185FD}">
      <dgm:prSet/>
      <dgm:spPr/>
      <dgm:t>
        <a:bodyPr/>
        <a:lstStyle/>
        <a:p>
          <a:endParaRPr lang="en-US"/>
        </a:p>
      </dgm:t>
    </dgm:pt>
    <dgm:pt modelId="{54162E43-9B70-4B31-8384-5AFD6361AD6A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Fredoka One"/>
            </a:rPr>
            <a:t>Why is a just transition important?</a:t>
          </a:r>
        </a:p>
      </dgm:t>
    </dgm:pt>
    <dgm:pt modelId="{7076340C-DD24-47C4-A37D-F4BA26D936F8}" type="parTrans" cxnId="{C5FF65C0-AEEA-4066-BA10-6610287D4134}">
      <dgm:prSet/>
      <dgm:spPr/>
      <dgm:t>
        <a:bodyPr/>
        <a:lstStyle/>
        <a:p>
          <a:endParaRPr lang="en-US"/>
        </a:p>
      </dgm:t>
    </dgm:pt>
    <dgm:pt modelId="{5933AA52-DD4D-4949-AA97-CFE52F373074}" type="sibTrans" cxnId="{C5FF65C0-AEEA-4066-BA10-6610287D4134}">
      <dgm:prSet/>
      <dgm:spPr/>
      <dgm:t>
        <a:bodyPr/>
        <a:lstStyle/>
        <a:p>
          <a:endParaRPr lang="en-US"/>
        </a:p>
      </dgm:t>
    </dgm:pt>
    <dgm:pt modelId="{F27B9C94-AFDF-4D25-A7A7-BE1210FE66C6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Fredoka One"/>
            </a:rPr>
            <a:t>Case study: Tonawanda, New York</a:t>
          </a:r>
        </a:p>
      </dgm:t>
    </dgm:pt>
    <dgm:pt modelId="{18104428-EE3D-4273-82D1-2AC46E9A0243}" type="parTrans" cxnId="{32E64CF3-8ACB-450B-9F71-B469B7080CE9}">
      <dgm:prSet/>
      <dgm:spPr/>
      <dgm:t>
        <a:bodyPr/>
        <a:lstStyle/>
        <a:p>
          <a:endParaRPr lang="en-US"/>
        </a:p>
      </dgm:t>
    </dgm:pt>
    <dgm:pt modelId="{07EF6911-DF3D-4AA5-96A0-C68724674080}" type="sibTrans" cxnId="{32E64CF3-8ACB-450B-9F71-B469B7080CE9}">
      <dgm:prSet/>
      <dgm:spPr/>
      <dgm:t>
        <a:bodyPr/>
        <a:lstStyle/>
        <a:p>
          <a:endParaRPr lang="en-US"/>
        </a:p>
      </dgm:t>
    </dgm:pt>
    <dgm:pt modelId="{FBD6C779-C6DD-4F58-B996-3C5E2A600566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Fredoka One"/>
            </a:rPr>
            <a:t>Why is it important to imagine what the future could look like?</a:t>
          </a:r>
        </a:p>
      </dgm:t>
    </dgm:pt>
    <dgm:pt modelId="{B755F69F-F43C-4F26-83FB-76577B19E04C}" type="parTrans" cxnId="{F32199B3-8600-4ACE-9E7A-178C7B368515}">
      <dgm:prSet/>
      <dgm:spPr/>
      <dgm:t>
        <a:bodyPr/>
        <a:lstStyle/>
        <a:p>
          <a:endParaRPr lang="en-US"/>
        </a:p>
      </dgm:t>
    </dgm:pt>
    <dgm:pt modelId="{773F1DB8-40BD-4524-BED2-7970E57AAEB4}" type="sibTrans" cxnId="{F32199B3-8600-4ACE-9E7A-178C7B368515}">
      <dgm:prSet/>
      <dgm:spPr/>
      <dgm:t>
        <a:bodyPr/>
        <a:lstStyle/>
        <a:p>
          <a:endParaRPr lang="en-US"/>
        </a:p>
      </dgm:t>
    </dgm:pt>
    <dgm:pt modelId="{04067069-EB9F-4F91-B188-841BD7442BD0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Fredoka One"/>
            </a:rPr>
            <a:t>What do I hope the future might look like?</a:t>
          </a:r>
        </a:p>
      </dgm:t>
    </dgm:pt>
    <dgm:pt modelId="{6A72833A-DAC5-4B76-A7DA-D176C125CF71}" type="parTrans" cxnId="{4CAB231C-0E73-42AE-8F35-A6ACB094661F}">
      <dgm:prSet/>
      <dgm:spPr/>
      <dgm:t>
        <a:bodyPr/>
        <a:lstStyle/>
        <a:p>
          <a:endParaRPr lang="en-US"/>
        </a:p>
      </dgm:t>
    </dgm:pt>
    <dgm:pt modelId="{A77C46CB-0659-4288-B0CD-F7A210F82473}" type="sibTrans" cxnId="{4CAB231C-0E73-42AE-8F35-A6ACB094661F}">
      <dgm:prSet/>
      <dgm:spPr/>
      <dgm:t>
        <a:bodyPr/>
        <a:lstStyle/>
        <a:p>
          <a:endParaRPr lang="en-US"/>
        </a:p>
      </dgm:t>
    </dgm:pt>
    <dgm:pt modelId="{730BE910-00A8-4D89-A08D-A3DEDFA5EB63}" type="pres">
      <dgm:prSet presAssocID="{49D06BCC-E720-43F4-A0DA-8A4C98C0FDBE}" presName="root" presStyleCnt="0">
        <dgm:presLayoutVars>
          <dgm:dir/>
          <dgm:resizeHandles val="exact"/>
        </dgm:presLayoutVars>
      </dgm:prSet>
      <dgm:spPr/>
    </dgm:pt>
    <dgm:pt modelId="{2C04DF6E-0CD4-4DFA-8489-6C5558F2ABFA}" type="pres">
      <dgm:prSet presAssocID="{1FAC8B0B-DBA6-4C50-A336-684174D9E57B}" presName="compNode" presStyleCnt="0"/>
      <dgm:spPr/>
    </dgm:pt>
    <dgm:pt modelId="{EE2A3CD1-76A4-4AE4-AFCE-8407E57BAAD6}" type="pres">
      <dgm:prSet presAssocID="{1FAC8B0B-DBA6-4C50-A336-684174D9E57B}" presName="bgRect" presStyleLbl="bgShp" presStyleIdx="0" presStyleCnt="5"/>
      <dgm:spPr/>
    </dgm:pt>
    <dgm:pt modelId="{2817D91D-9AB4-41CB-9A49-48BEEA765929}" type="pres">
      <dgm:prSet presAssocID="{1FAC8B0B-DBA6-4C50-A336-684174D9E57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7E379688-9B5D-49BB-8F52-95EE5C8E3D95}" type="pres">
      <dgm:prSet presAssocID="{1FAC8B0B-DBA6-4C50-A336-684174D9E57B}" presName="spaceRect" presStyleCnt="0"/>
      <dgm:spPr/>
    </dgm:pt>
    <dgm:pt modelId="{D9D470D1-6C41-4BE6-AE75-3EAE1C5C95E9}" type="pres">
      <dgm:prSet presAssocID="{1FAC8B0B-DBA6-4C50-A336-684174D9E57B}" presName="parTx" presStyleLbl="revTx" presStyleIdx="0" presStyleCnt="5">
        <dgm:presLayoutVars>
          <dgm:chMax val="0"/>
          <dgm:chPref val="0"/>
        </dgm:presLayoutVars>
      </dgm:prSet>
      <dgm:spPr/>
    </dgm:pt>
    <dgm:pt modelId="{581E85F6-5137-465F-A35B-A0322F864294}" type="pres">
      <dgm:prSet presAssocID="{C2D9FBFF-9296-4D60-92EA-8301276CFDC4}" presName="sibTrans" presStyleCnt="0"/>
      <dgm:spPr/>
    </dgm:pt>
    <dgm:pt modelId="{2561369D-6F02-4580-9CDD-07686C9BA957}" type="pres">
      <dgm:prSet presAssocID="{54162E43-9B70-4B31-8384-5AFD6361AD6A}" presName="compNode" presStyleCnt="0"/>
      <dgm:spPr/>
    </dgm:pt>
    <dgm:pt modelId="{43D63CF2-FB4A-455F-808E-D2CFA0E30A25}" type="pres">
      <dgm:prSet presAssocID="{54162E43-9B70-4B31-8384-5AFD6361AD6A}" presName="bgRect" presStyleLbl="bgShp" presStyleIdx="1" presStyleCnt="5"/>
      <dgm:spPr/>
    </dgm:pt>
    <dgm:pt modelId="{B8D35999-0288-4C13-9CB5-14C59BD2FFA2}" type="pres">
      <dgm:prSet presAssocID="{54162E43-9B70-4B31-8384-5AFD6361AD6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254B37B6-A6CA-4250-90D4-FA3846FC7FFD}" type="pres">
      <dgm:prSet presAssocID="{54162E43-9B70-4B31-8384-5AFD6361AD6A}" presName="spaceRect" presStyleCnt="0"/>
      <dgm:spPr/>
    </dgm:pt>
    <dgm:pt modelId="{4AD9B9C2-EF76-45F7-B836-D0553AD7E300}" type="pres">
      <dgm:prSet presAssocID="{54162E43-9B70-4B31-8384-5AFD6361AD6A}" presName="parTx" presStyleLbl="revTx" presStyleIdx="1" presStyleCnt="5">
        <dgm:presLayoutVars>
          <dgm:chMax val="0"/>
          <dgm:chPref val="0"/>
        </dgm:presLayoutVars>
      </dgm:prSet>
      <dgm:spPr/>
    </dgm:pt>
    <dgm:pt modelId="{DAD23AF6-3027-443F-A376-E8F48BE2CD55}" type="pres">
      <dgm:prSet presAssocID="{5933AA52-DD4D-4949-AA97-CFE52F373074}" presName="sibTrans" presStyleCnt="0"/>
      <dgm:spPr/>
    </dgm:pt>
    <dgm:pt modelId="{37C19E7E-CEF7-4542-A296-01A6F8473495}" type="pres">
      <dgm:prSet presAssocID="{F27B9C94-AFDF-4D25-A7A7-BE1210FE66C6}" presName="compNode" presStyleCnt="0"/>
      <dgm:spPr/>
    </dgm:pt>
    <dgm:pt modelId="{1B27F2D6-7778-496B-9D85-AEDBD25F9CC0}" type="pres">
      <dgm:prSet presAssocID="{F27B9C94-AFDF-4D25-A7A7-BE1210FE66C6}" presName="bgRect" presStyleLbl="bgShp" presStyleIdx="2" presStyleCnt="5"/>
      <dgm:spPr/>
    </dgm:pt>
    <dgm:pt modelId="{CDF9532E-F54C-43A0-A32F-E24DA99C9C00}" type="pres">
      <dgm:prSet presAssocID="{F27B9C94-AFDF-4D25-A7A7-BE1210FE66C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tective"/>
        </a:ext>
      </dgm:extLst>
    </dgm:pt>
    <dgm:pt modelId="{4DBC2A9B-B92F-46F2-B09B-2A7F31680484}" type="pres">
      <dgm:prSet presAssocID="{F27B9C94-AFDF-4D25-A7A7-BE1210FE66C6}" presName="spaceRect" presStyleCnt="0"/>
      <dgm:spPr/>
    </dgm:pt>
    <dgm:pt modelId="{3F4A1145-E7F1-4B83-904E-4E506FE5F431}" type="pres">
      <dgm:prSet presAssocID="{F27B9C94-AFDF-4D25-A7A7-BE1210FE66C6}" presName="parTx" presStyleLbl="revTx" presStyleIdx="2" presStyleCnt="5">
        <dgm:presLayoutVars>
          <dgm:chMax val="0"/>
          <dgm:chPref val="0"/>
        </dgm:presLayoutVars>
      </dgm:prSet>
      <dgm:spPr/>
    </dgm:pt>
    <dgm:pt modelId="{ED3484CE-29C9-499B-AFD6-949BCF832775}" type="pres">
      <dgm:prSet presAssocID="{07EF6911-DF3D-4AA5-96A0-C68724674080}" presName="sibTrans" presStyleCnt="0"/>
      <dgm:spPr/>
    </dgm:pt>
    <dgm:pt modelId="{68AC749D-A086-4F3B-9FA7-3C8BB0520112}" type="pres">
      <dgm:prSet presAssocID="{FBD6C779-C6DD-4F58-B996-3C5E2A600566}" presName="compNode" presStyleCnt="0"/>
      <dgm:spPr/>
    </dgm:pt>
    <dgm:pt modelId="{7750AA08-EF6B-4372-813A-644AC3E96487}" type="pres">
      <dgm:prSet presAssocID="{FBD6C779-C6DD-4F58-B996-3C5E2A600566}" presName="bgRect" presStyleLbl="bgShp" presStyleIdx="3" presStyleCnt="5"/>
      <dgm:spPr/>
    </dgm:pt>
    <dgm:pt modelId="{7318AEF0-BD91-41C7-AEB9-710B5892BAB9}" type="pres">
      <dgm:prSet presAssocID="{FBD6C779-C6DD-4F58-B996-3C5E2A60056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8531C060-BBA1-47D1-AF71-413CBA0F3C7A}" type="pres">
      <dgm:prSet presAssocID="{FBD6C779-C6DD-4F58-B996-3C5E2A600566}" presName="spaceRect" presStyleCnt="0"/>
      <dgm:spPr/>
    </dgm:pt>
    <dgm:pt modelId="{9CDA168E-A4B0-4195-9A4C-A84537C80F54}" type="pres">
      <dgm:prSet presAssocID="{FBD6C779-C6DD-4F58-B996-3C5E2A600566}" presName="parTx" presStyleLbl="revTx" presStyleIdx="3" presStyleCnt="5">
        <dgm:presLayoutVars>
          <dgm:chMax val="0"/>
          <dgm:chPref val="0"/>
        </dgm:presLayoutVars>
      </dgm:prSet>
      <dgm:spPr/>
    </dgm:pt>
    <dgm:pt modelId="{ECC1BA46-E660-4E01-B568-368821B2AE74}" type="pres">
      <dgm:prSet presAssocID="{773F1DB8-40BD-4524-BED2-7970E57AAEB4}" presName="sibTrans" presStyleCnt="0"/>
      <dgm:spPr/>
    </dgm:pt>
    <dgm:pt modelId="{BBD42004-5E2A-4D6C-B29B-6250CD9C8650}" type="pres">
      <dgm:prSet presAssocID="{04067069-EB9F-4F91-B188-841BD7442BD0}" presName="compNode" presStyleCnt="0"/>
      <dgm:spPr/>
    </dgm:pt>
    <dgm:pt modelId="{401AECA9-29A5-4D11-B730-EB47A592A7AD}" type="pres">
      <dgm:prSet presAssocID="{04067069-EB9F-4F91-B188-841BD7442BD0}" presName="bgRect" presStyleLbl="bgShp" presStyleIdx="4" presStyleCnt="5"/>
      <dgm:spPr/>
    </dgm:pt>
    <dgm:pt modelId="{FEBA6739-B9D7-4672-8ABB-3F5820F16980}" type="pres">
      <dgm:prSet presAssocID="{04067069-EB9F-4F91-B188-841BD7442BD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134601A5-E212-4CEC-93A7-CE43C64AA9F5}" type="pres">
      <dgm:prSet presAssocID="{04067069-EB9F-4F91-B188-841BD7442BD0}" presName="spaceRect" presStyleCnt="0"/>
      <dgm:spPr/>
    </dgm:pt>
    <dgm:pt modelId="{B39E0158-FAD3-44D5-A29C-D9DF12EF76A0}" type="pres">
      <dgm:prSet presAssocID="{04067069-EB9F-4F91-B188-841BD7442BD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03D3D13-2FD0-4808-B10D-F74131A2444B}" type="presOf" srcId="{49D06BCC-E720-43F4-A0DA-8A4C98C0FDBE}" destId="{730BE910-00A8-4D89-A08D-A3DEDFA5EB63}" srcOrd="0" destOrd="0" presId="urn:microsoft.com/office/officeart/2018/2/layout/IconVerticalSolidList"/>
    <dgm:cxn modelId="{4CAB231C-0E73-42AE-8F35-A6ACB094661F}" srcId="{49D06BCC-E720-43F4-A0DA-8A4C98C0FDBE}" destId="{04067069-EB9F-4F91-B188-841BD7442BD0}" srcOrd="4" destOrd="0" parTransId="{6A72833A-DAC5-4B76-A7DA-D176C125CF71}" sibTransId="{A77C46CB-0659-4288-B0CD-F7A210F82473}"/>
    <dgm:cxn modelId="{3B3E8522-4589-4B75-84EC-52B1039EEC7B}" type="presOf" srcId="{54162E43-9B70-4B31-8384-5AFD6361AD6A}" destId="{4AD9B9C2-EF76-45F7-B836-D0553AD7E300}" srcOrd="0" destOrd="0" presId="urn:microsoft.com/office/officeart/2018/2/layout/IconVerticalSolidList"/>
    <dgm:cxn modelId="{0A98BE68-BD61-4E2B-AE7D-894CE04CF85C}" type="presOf" srcId="{04067069-EB9F-4F91-B188-841BD7442BD0}" destId="{B39E0158-FAD3-44D5-A29C-D9DF12EF76A0}" srcOrd="0" destOrd="0" presId="urn:microsoft.com/office/officeart/2018/2/layout/IconVerticalSolidList"/>
    <dgm:cxn modelId="{B9735D70-B9BB-4C7A-B48F-FB085B83CFCF}" type="presOf" srcId="{FBD6C779-C6DD-4F58-B996-3C5E2A600566}" destId="{9CDA168E-A4B0-4195-9A4C-A84537C80F54}" srcOrd="0" destOrd="0" presId="urn:microsoft.com/office/officeart/2018/2/layout/IconVerticalSolidList"/>
    <dgm:cxn modelId="{EEB776A2-B012-4821-94C7-F52EEB0185FD}" srcId="{49D06BCC-E720-43F4-A0DA-8A4C98C0FDBE}" destId="{1FAC8B0B-DBA6-4C50-A336-684174D9E57B}" srcOrd="0" destOrd="0" parTransId="{285B67C0-F696-46CE-9646-1D35AC7DB60E}" sibTransId="{C2D9FBFF-9296-4D60-92EA-8301276CFDC4}"/>
    <dgm:cxn modelId="{F4FDBBB1-C2AF-415D-9301-3D8B233161EE}" type="presOf" srcId="{1FAC8B0B-DBA6-4C50-A336-684174D9E57B}" destId="{D9D470D1-6C41-4BE6-AE75-3EAE1C5C95E9}" srcOrd="0" destOrd="0" presId="urn:microsoft.com/office/officeart/2018/2/layout/IconVerticalSolidList"/>
    <dgm:cxn modelId="{F32199B3-8600-4ACE-9E7A-178C7B368515}" srcId="{49D06BCC-E720-43F4-A0DA-8A4C98C0FDBE}" destId="{FBD6C779-C6DD-4F58-B996-3C5E2A600566}" srcOrd="3" destOrd="0" parTransId="{B755F69F-F43C-4F26-83FB-76577B19E04C}" sibTransId="{773F1DB8-40BD-4524-BED2-7970E57AAEB4}"/>
    <dgm:cxn modelId="{C5FF65C0-AEEA-4066-BA10-6610287D4134}" srcId="{49D06BCC-E720-43F4-A0DA-8A4C98C0FDBE}" destId="{54162E43-9B70-4B31-8384-5AFD6361AD6A}" srcOrd="1" destOrd="0" parTransId="{7076340C-DD24-47C4-A37D-F4BA26D936F8}" sibTransId="{5933AA52-DD4D-4949-AA97-CFE52F373074}"/>
    <dgm:cxn modelId="{32E64CF3-8ACB-450B-9F71-B469B7080CE9}" srcId="{49D06BCC-E720-43F4-A0DA-8A4C98C0FDBE}" destId="{F27B9C94-AFDF-4D25-A7A7-BE1210FE66C6}" srcOrd="2" destOrd="0" parTransId="{18104428-EE3D-4273-82D1-2AC46E9A0243}" sibTransId="{07EF6911-DF3D-4AA5-96A0-C68724674080}"/>
    <dgm:cxn modelId="{18038EF5-0EBD-4654-8468-7CEDB31E88F7}" type="presOf" srcId="{F27B9C94-AFDF-4D25-A7A7-BE1210FE66C6}" destId="{3F4A1145-E7F1-4B83-904E-4E506FE5F431}" srcOrd="0" destOrd="0" presId="urn:microsoft.com/office/officeart/2018/2/layout/IconVerticalSolidList"/>
    <dgm:cxn modelId="{1A4A18FC-2305-4889-847D-7D8E0BA88297}" type="presParOf" srcId="{730BE910-00A8-4D89-A08D-A3DEDFA5EB63}" destId="{2C04DF6E-0CD4-4DFA-8489-6C5558F2ABFA}" srcOrd="0" destOrd="0" presId="urn:microsoft.com/office/officeart/2018/2/layout/IconVerticalSolidList"/>
    <dgm:cxn modelId="{E50A6913-4AE8-4FC9-8290-A104F2CDAEAD}" type="presParOf" srcId="{2C04DF6E-0CD4-4DFA-8489-6C5558F2ABFA}" destId="{EE2A3CD1-76A4-4AE4-AFCE-8407E57BAAD6}" srcOrd="0" destOrd="0" presId="urn:microsoft.com/office/officeart/2018/2/layout/IconVerticalSolidList"/>
    <dgm:cxn modelId="{BEBD7FF7-8E99-4483-BE0A-FBA0656EAED5}" type="presParOf" srcId="{2C04DF6E-0CD4-4DFA-8489-6C5558F2ABFA}" destId="{2817D91D-9AB4-41CB-9A49-48BEEA765929}" srcOrd="1" destOrd="0" presId="urn:microsoft.com/office/officeart/2018/2/layout/IconVerticalSolidList"/>
    <dgm:cxn modelId="{02D6A593-8FE5-4271-8671-A42C7046B54E}" type="presParOf" srcId="{2C04DF6E-0CD4-4DFA-8489-6C5558F2ABFA}" destId="{7E379688-9B5D-49BB-8F52-95EE5C8E3D95}" srcOrd="2" destOrd="0" presId="urn:microsoft.com/office/officeart/2018/2/layout/IconVerticalSolidList"/>
    <dgm:cxn modelId="{5B8ED32D-6623-4A8A-A5C2-5EC1061F7A1C}" type="presParOf" srcId="{2C04DF6E-0CD4-4DFA-8489-6C5558F2ABFA}" destId="{D9D470D1-6C41-4BE6-AE75-3EAE1C5C95E9}" srcOrd="3" destOrd="0" presId="urn:microsoft.com/office/officeart/2018/2/layout/IconVerticalSolidList"/>
    <dgm:cxn modelId="{DECAD642-8914-4356-9C3F-1B48753415F1}" type="presParOf" srcId="{730BE910-00A8-4D89-A08D-A3DEDFA5EB63}" destId="{581E85F6-5137-465F-A35B-A0322F864294}" srcOrd="1" destOrd="0" presId="urn:microsoft.com/office/officeart/2018/2/layout/IconVerticalSolidList"/>
    <dgm:cxn modelId="{891EE230-783C-46BF-A0B6-297782D07ADE}" type="presParOf" srcId="{730BE910-00A8-4D89-A08D-A3DEDFA5EB63}" destId="{2561369D-6F02-4580-9CDD-07686C9BA957}" srcOrd="2" destOrd="0" presId="urn:microsoft.com/office/officeart/2018/2/layout/IconVerticalSolidList"/>
    <dgm:cxn modelId="{7DC850AE-B32D-44F9-BB02-EDFF6DF7FE58}" type="presParOf" srcId="{2561369D-6F02-4580-9CDD-07686C9BA957}" destId="{43D63CF2-FB4A-455F-808E-D2CFA0E30A25}" srcOrd="0" destOrd="0" presId="urn:microsoft.com/office/officeart/2018/2/layout/IconVerticalSolidList"/>
    <dgm:cxn modelId="{5965A7B3-AD98-4E3B-B927-931D66000234}" type="presParOf" srcId="{2561369D-6F02-4580-9CDD-07686C9BA957}" destId="{B8D35999-0288-4C13-9CB5-14C59BD2FFA2}" srcOrd="1" destOrd="0" presId="urn:microsoft.com/office/officeart/2018/2/layout/IconVerticalSolidList"/>
    <dgm:cxn modelId="{FBFE5ABE-6146-46FF-9BD0-663DA5FD489D}" type="presParOf" srcId="{2561369D-6F02-4580-9CDD-07686C9BA957}" destId="{254B37B6-A6CA-4250-90D4-FA3846FC7FFD}" srcOrd="2" destOrd="0" presId="urn:microsoft.com/office/officeart/2018/2/layout/IconVerticalSolidList"/>
    <dgm:cxn modelId="{F93A17B6-8B2E-486C-843E-D1F643C87B53}" type="presParOf" srcId="{2561369D-6F02-4580-9CDD-07686C9BA957}" destId="{4AD9B9C2-EF76-45F7-B836-D0553AD7E300}" srcOrd="3" destOrd="0" presId="urn:microsoft.com/office/officeart/2018/2/layout/IconVerticalSolidList"/>
    <dgm:cxn modelId="{33132288-0569-4237-8454-3853C8C8A95D}" type="presParOf" srcId="{730BE910-00A8-4D89-A08D-A3DEDFA5EB63}" destId="{DAD23AF6-3027-443F-A376-E8F48BE2CD55}" srcOrd="3" destOrd="0" presId="urn:microsoft.com/office/officeart/2018/2/layout/IconVerticalSolidList"/>
    <dgm:cxn modelId="{FED9A836-4A34-4BA5-900F-ABBD78BEAA28}" type="presParOf" srcId="{730BE910-00A8-4D89-A08D-A3DEDFA5EB63}" destId="{37C19E7E-CEF7-4542-A296-01A6F8473495}" srcOrd="4" destOrd="0" presId="urn:microsoft.com/office/officeart/2018/2/layout/IconVerticalSolidList"/>
    <dgm:cxn modelId="{10A7A331-7CE9-4E3A-A363-B0D9FC041AD6}" type="presParOf" srcId="{37C19E7E-CEF7-4542-A296-01A6F8473495}" destId="{1B27F2D6-7778-496B-9D85-AEDBD25F9CC0}" srcOrd="0" destOrd="0" presId="urn:microsoft.com/office/officeart/2018/2/layout/IconVerticalSolidList"/>
    <dgm:cxn modelId="{45B4B54B-BC7B-4DBF-A61E-9E370B7D9939}" type="presParOf" srcId="{37C19E7E-CEF7-4542-A296-01A6F8473495}" destId="{CDF9532E-F54C-43A0-A32F-E24DA99C9C00}" srcOrd="1" destOrd="0" presId="urn:microsoft.com/office/officeart/2018/2/layout/IconVerticalSolidList"/>
    <dgm:cxn modelId="{1241295D-A1AB-4873-BF20-5537DF8753E2}" type="presParOf" srcId="{37C19E7E-CEF7-4542-A296-01A6F8473495}" destId="{4DBC2A9B-B92F-46F2-B09B-2A7F31680484}" srcOrd="2" destOrd="0" presId="urn:microsoft.com/office/officeart/2018/2/layout/IconVerticalSolidList"/>
    <dgm:cxn modelId="{95615E86-7F32-4A5F-A582-6AAB9BF73F30}" type="presParOf" srcId="{37C19E7E-CEF7-4542-A296-01A6F8473495}" destId="{3F4A1145-E7F1-4B83-904E-4E506FE5F431}" srcOrd="3" destOrd="0" presId="urn:microsoft.com/office/officeart/2018/2/layout/IconVerticalSolidList"/>
    <dgm:cxn modelId="{8907C5DF-2636-42C6-BCB7-D96F39F41A17}" type="presParOf" srcId="{730BE910-00A8-4D89-A08D-A3DEDFA5EB63}" destId="{ED3484CE-29C9-499B-AFD6-949BCF832775}" srcOrd="5" destOrd="0" presId="urn:microsoft.com/office/officeart/2018/2/layout/IconVerticalSolidList"/>
    <dgm:cxn modelId="{D50560F5-1E1D-4A2D-9CE0-8C49AC12A2D5}" type="presParOf" srcId="{730BE910-00A8-4D89-A08D-A3DEDFA5EB63}" destId="{68AC749D-A086-4F3B-9FA7-3C8BB0520112}" srcOrd="6" destOrd="0" presId="urn:microsoft.com/office/officeart/2018/2/layout/IconVerticalSolidList"/>
    <dgm:cxn modelId="{D81FBBFF-5A43-455B-8A5E-5DA77B98255C}" type="presParOf" srcId="{68AC749D-A086-4F3B-9FA7-3C8BB0520112}" destId="{7750AA08-EF6B-4372-813A-644AC3E96487}" srcOrd="0" destOrd="0" presId="urn:microsoft.com/office/officeart/2018/2/layout/IconVerticalSolidList"/>
    <dgm:cxn modelId="{802CEF0E-965C-4F97-80D5-82076799DA16}" type="presParOf" srcId="{68AC749D-A086-4F3B-9FA7-3C8BB0520112}" destId="{7318AEF0-BD91-41C7-AEB9-710B5892BAB9}" srcOrd="1" destOrd="0" presId="urn:microsoft.com/office/officeart/2018/2/layout/IconVerticalSolidList"/>
    <dgm:cxn modelId="{30142237-BCEF-401D-9392-DF83289D4536}" type="presParOf" srcId="{68AC749D-A086-4F3B-9FA7-3C8BB0520112}" destId="{8531C060-BBA1-47D1-AF71-413CBA0F3C7A}" srcOrd="2" destOrd="0" presId="urn:microsoft.com/office/officeart/2018/2/layout/IconVerticalSolidList"/>
    <dgm:cxn modelId="{C4655042-3510-4243-B6B6-2E06D0CE4E18}" type="presParOf" srcId="{68AC749D-A086-4F3B-9FA7-3C8BB0520112}" destId="{9CDA168E-A4B0-4195-9A4C-A84537C80F54}" srcOrd="3" destOrd="0" presId="urn:microsoft.com/office/officeart/2018/2/layout/IconVerticalSolidList"/>
    <dgm:cxn modelId="{FC67B770-FE49-4569-99E6-5C2891ADFA8A}" type="presParOf" srcId="{730BE910-00A8-4D89-A08D-A3DEDFA5EB63}" destId="{ECC1BA46-E660-4E01-B568-368821B2AE74}" srcOrd="7" destOrd="0" presId="urn:microsoft.com/office/officeart/2018/2/layout/IconVerticalSolidList"/>
    <dgm:cxn modelId="{B38BE442-DA0E-4508-B58D-1ABEBAFB73C1}" type="presParOf" srcId="{730BE910-00A8-4D89-A08D-A3DEDFA5EB63}" destId="{BBD42004-5E2A-4D6C-B29B-6250CD9C8650}" srcOrd="8" destOrd="0" presId="urn:microsoft.com/office/officeart/2018/2/layout/IconVerticalSolidList"/>
    <dgm:cxn modelId="{24AF77F0-F4BC-4129-9F47-2D130A1430E2}" type="presParOf" srcId="{BBD42004-5E2A-4D6C-B29B-6250CD9C8650}" destId="{401AECA9-29A5-4D11-B730-EB47A592A7AD}" srcOrd="0" destOrd="0" presId="urn:microsoft.com/office/officeart/2018/2/layout/IconVerticalSolidList"/>
    <dgm:cxn modelId="{A9968690-B995-4108-B7B2-E30BC4AC24C9}" type="presParOf" srcId="{BBD42004-5E2A-4D6C-B29B-6250CD9C8650}" destId="{FEBA6739-B9D7-4672-8ABB-3F5820F16980}" srcOrd="1" destOrd="0" presId="urn:microsoft.com/office/officeart/2018/2/layout/IconVerticalSolidList"/>
    <dgm:cxn modelId="{F0BAEDCB-6782-4F6A-8D6B-BD7DB322F629}" type="presParOf" srcId="{BBD42004-5E2A-4D6C-B29B-6250CD9C8650}" destId="{134601A5-E212-4CEC-93A7-CE43C64AA9F5}" srcOrd="2" destOrd="0" presId="urn:microsoft.com/office/officeart/2018/2/layout/IconVerticalSolidList"/>
    <dgm:cxn modelId="{BC5444C2-0791-4825-BEBC-D93B8E5714AF}" type="presParOf" srcId="{BBD42004-5E2A-4D6C-B29B-6250CD9C8650}" destId="{B39E0158-FAD3-44D5-A29C-D9DF12EF76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1B384-2BC0-44AB-892E-F1E4855889A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A37FC3-9BAC-4146-B627-9791106245A6}">
      <dgm:prSet phldrT="[Text]" phldr="0"/>
      <dgm:spPr/>
      <dgm:t>
        <a:bodyPr/>
        <a:lstStyle/>
        <a:p>
          <a:pPr rtl="0"/>
          <a:r>
            <a:rPr lang="en-US">
              <a:latin typeface="Fredoka One"/>
            </a:rPr>
            <a:t>Baton Rouge – New Oreleans</a:t>
          </a:r>
        </a:p>
      </dgm:t>
    </dgm:pt>
    <dgm:pt modelId="{9AAC2617-44AF-497C-B3E8-BC97A3DE5F3D}" type="parTrans" cxnId="{7864BD22-9F46-42A3-B552-95A84DC8AD2C}">
      <dgm:prSet/>
      <dgm:spPr/>
      <dgm:t>
        <a:bodyPr/>
        <a:lstStyle/>
        <a:p>
          <a:endParaRPr lang="en-US"/>
        </a:p>
      </dgm:t>
    </dgm:pt>
    <dgm:pt modelId="{B3042149-6D07-43F9-A103-601EEBF510FB}" type="sibTrans" cxnId="{7864BD22-9F46-42A3-B552-95A84DC8AD2C}">
      <dgm:prSet/>
      <dgm:spPr/>
      <dgm:t>
        <a:bodyPr/>
        <a:lstStyle/>
        <a:p>
          <a:endParaRPr lang="en-US"/>
        </a:p>
      </dgm:t>
    </dgm:pt>
    <dgm:pt modelId="{B1FD6918-F71D-4BF2-A853-36B94036EAEC}">
      <dgm:prSet phldrT="[Text]" phldr="0"/>
      <dgm:spPr/>
      <dgm:t>
        <a:bodyPr/>
        <a:lstStyle/>
        <a:p>
          <a:pPr rtl="0"/>
          <a:r>
            <a:rPr lang="en-US">
              <a:latin typeface="Fredoka One"/>
            </a:rPr>
            <a:t>'Sacrifice Zone'</a:t>
          </a:r>
        </a:p>
      </dgm:t>
    </dgm:pt>
    <dgm:pt modelId="{AEECDB41-D409-41B9-ABE5-031E22DDFED6}" type="parTrans" cxnId="{2053A370-F8C3-457A-9900-2F125C4C1C3D}">
      <dgm:prSet/>
      <dgm:spPr/>
      <dgm:t>
        <a:bodyPr/>
        <a:lstStyle/>
        <a:p>
          <a:endParaRPr lang="en-US"/>
        </a:p>
      </dgm:t>
    </dgm:pt>
    <dgm:pt modelId="{74DC2983-EBFC-4F32-BB5A-755F1116444C}" type="sibTrans" cxnId="{2053A370-F8C3-457A-9900-2F125C4C1C3D}">
      <dgm:prSet/>
      <dgm:spPr/>
      <dgm:t>
        <a:bodyPr/>
        <a:lstStyle/>
        <a:p>
          <a:endParaRPr lang="en-US"/>
        </a:p>
      </dgm:t>
    </dgm:pt>
    <dgm:pt modelId="{63AA6E5C-210C-4C81-B0B1-7DF2DD51D95E}">
      <dgm:prSet phldr="0"/>
      <dgm:spPr/>
      <dgm:t>
        <a:bodyPr/>
        <a:lstStyle/>
        <a:p>
          <a:pPr rtl="0"/>
          <a:r>
            <a:rPr lang="en-US">
              <a:latin typeface="Fredoka One"/>
            </a:rPr>
            <a:t>46 / 1 million individuals will develop cancer (compared to the US average of 30 / 1 million)</a:t>
          </a:r>
        </a:p>
      </dgm:t>
    </dgm:pt>
    <dgm:pt modelId="{44407D8F-D4E8-45FF-9528-B5AA85CD8A02}" type="parTrans" cxnId="{6610B491-CEFC-49B7-BEFF-7F12F3EBA09F}">
      <dgm:prSet/>
      <dgm:spPr/>
    </dgm:pt>
    <dgm:pt modelId="{434FD313-CC4B-45A1-B3A1-7AC483D039E4}" type="sibTrans" cxnId="{6610B491-CEFC-49B7-BEFF-7F12F3EBA09F}">
      <dgm:prSet/>
      <dgm:spPr/>
    </dgm:pt>
    <dgm:pt modelId="{254411D7-3EC0-4DF0-B566-9110CB435CF0}" type="pres">
      <dgm:prSet presAssocID="{BC81B384-2BC0-44AB-892E-F1E4855889AB}" presName="diagram" presStyleCnt="0">
        <dgm:presLayoutVars>
          <dgm:dir/>
          <dgm:resizeHandles val="exact"/>
        </dgm:presLayoutVars>
      </dgm:prSet>
      <dgm:spPr/>
    </dgm:pt>
    <dgm:pt modelId="{5865103F-427C-45C1-ADE8-16633084FC4C}" type="pres">
      <dgm:prSet presAssocID="{C0A37FC3-9BAC-4146-B627-9791106245A6}" presName="node" presStyleLbl="node1" presStyleIdx="0" presStyleCnt="3">
        <dgm:presLayoutVars>
          <dgm:bulletEnabled val="1"/>
        </dgm:presLayoutVars>
      </dgm:prSet>
      <dgm:spPr/>
    </dgm:pt>
    <dgm:pt modelId="{1F7C0781-9FF0-4FC5-A604-4B187E5FD852}" type="pres">
      <dgm:prSet presAssocID="{B3042149-6D07-43F9-A103-601EEBF510FB}" presName="sibTrans" presStyleCnt="0"/>
      <dgm:spPr/>
    </dgm:pt>
    <dgm:pt modelId="{33359060-BE83-402A-9AB6-DA552434544A}" type="pres">
      <dgm:prSet presAssocID="{B1FD6918-F71D-4BF2-A853-36B94036EAEC}" presName="node" presStyleLbl="node1" presStyleIdx="1" presStyleCnt="3">
        <dgm:presLayoutVars>
          <dgm:bulletEnabled val="1"/>
        </dgm:presLayoutVars>
      </dgm:prSet>
      <dgm:spPr/>
    </dgm:pt>
    <dgm:pt modelId="{2EBEEE14-F421-4113-9277-D886295F373C}" type="pres">
      <dgm:prSet presAssocID="{74DC2983-EBFC-4F32-BB5A-755F1116444C}" presName="sibTrans" presStyleCnt="0"/>
      <dgm:spPr/>
    </dgm:pt>
    <dgm:pt modelId="{0563BAFE-C786-4F80-AE18-4A4DED62AAD1}" type="pres">
      <dgm:prSet presAssocID="{63AA6E5C-210C-4C81-B0B1-7DF2DD51D95E}" presName="node" presStyleLbl="node1" presStyleIdx="2" presStyleCnt="3">
        <dgm:presLayoutVars>
          <dgm:bulletEnabled val="1"/>
        </dgm:presLayoutVars>
      </dgm:prSet>
      <dgm:spPr/>
    </dgm:pt>
  </dgm:ptLst>
  <dgm:cxnLst>
    <dgm:cxn modelId="{F47D9B00-C4A9-4E2B-AC12-A4A6391A4F44}" type="presOf" srcId="{63AA6E5C-210C-4C81-B0B1-7DF2DD51D95E}" destId="{0563BAFE-C786-4F80-AE18-4A4DED62AAD1}" srcOrd="0" destOrd="0" presId="urn:microsoft.com/office/officeart/2005/8/layout/default"/>
    <dgm:cxn modelId="{E00F1A15-9F0D-4F14-AC5B-1375386F2F6A}" type="presOf" srcId="{B1FD6918-F71D-4BF2-A853-36B94036EAEC}" destId="{33359060-BE83-402A-9AB6-DA552434544A}" srcOrd="0" destOrd="0" presId="urn:microsoft.com/office/officeart/2005/8/layout/default"/>
    <dgm:cxn modelId="{7864BD22-9F46-42A3-B552-95A84DC8AD2C}" srcId="{BC81B384-2BC0-44AB-892E-F1E4855889AB}" destId="{C0A37FC3-9BAC-4146-B627-9791106245A6}" srcOrd="0" destOrd="0" parTransId="{9AAC2617-44AF-497C-B3E8-BC97A3DE5F3D}" sibTransId="{B3042149-6D07-43F9-A103-601EEBF510FB}"/>
    <dgm:cxn modelId="{2053A370-F8C3-457A-9900-2F125C4C1C3D}" srcId="{BC81B384-2BC0-44AB-892E-F1E4855889AB}" destId="{B1FD6918-F71D-4BF2-A853-36B94036EAEC}" srcOrd="1" destOrd="0" parTransId="{AEECDB41-D409-41B9-ABE5-031E22DDFED6}" sibTransId="{74DC2983-EBFC-4F32-BB5A-755F1116444C}"/>
    <dgm:cxn modelId="{6610B491-CEFC-49B7-BEFF-7F12F3EBA09F}" srcId="{BC81B384-2BC0-44AB-892E-F1E4855889AB}" destId="{63AA6E5C-210C-4C81-B0B1-7DF2DD51D95E}" srcOrd="2" destOrd="0" parTransId="{44407D8F-D4E8-45FF-9528-B5AA85CD8A02}" sibTransId="{434FD313-CC4B-45A1-B3A1-7AC483D039E4}"/>
    <dgm:cxn modelId="{0CB8E29D-5971-4AC3-B819-A3A47AA22610}" type="presOf" srcId="{C0A37FC3-9BAC-4146-B627-9791106245A6}" destId="{5865103F-427C-45C1-ADE8-16633084FC4C}" srcOrd="0" destOrd="0" presId="urn:microsoft.com/office/officeart/2005/8/layout/default"/>
    <dgm:cxn modelId="{70D1A99E-0C09-4F4B-9173-4AF024FB3E38}" type="presOf" srcId="{BC81B384-2BC0-44AB-892E-F1E4855889AB}" destId="{254411D7-3EC0-4DF0-B566-9110CB435CF0}" srcOrd="0" destOrd="0" presId="urn:microsoft.com/office/officeart/2005/8/layout/default"/>
    <dgm:cxn modelId="{3F4412BA-C208-425E-A4B6-73EE63D5E8BF}" type="presParOf" srcId="{254411D7-3EC0-4DF0-B566-9110CB435CF0}" destId="{5865103F-427C-45C1-ADE8-16633084FC4C}" srcOrd="0" destOrd="0" presId="urn:microsoft.com/office/officeart/2005/8/layout/default"/>
    <dgm:cxn modelId="{F4F518ED-D2F3-482A-9069-CB1C585F250E}" type="presParOf" srcId="{254411D7-3EC0-4DF0-B566-9110CB435CF0}" destId="{1F7C0781-9FF0-4FC5-A604-4B187E5FD852}" srcOrd="1" destOrd="0" presId="urn:microsoft.com/office/officeart/2005/8/layout/default"/>
    <dgm:cxn modelId="{0F3F2904-7D96-4FA5-8DBA-487E82552BA1}" type="presParOf" srcId="{254411D7-3EC0-4DF0-B566-9110CB435CF0}" destId="{33359060-BE83-402A-9AB6-DA552434544A}" srcOrd="2" destOrd="0" presId="urn:microsoft.com/office/officeart/2005/8/layout/default"/>
    <dgm:cxn modelId="{1E831B64-C441-43FC-9FB3-3A0BE5B36A45}" type="presParOf" srcId="{254411D7-3EC0-4DF0-B566-9110CB435CF0}" destId="{2EBEEE14-F421-4113-9277-D886295F373C}" srcOrd="3" destOrd="0" presId="urn:microsoft.com/office/officeart/2005/8/layout/default"/>
    <dgm:cxn modelId="{CF8B4269-2B19-4534-A4F4-4E5570013266}" type="presParOf" srcId="{254411D7-3EC0-4DF0-B566-9110CB435CF0}" destId="{0563BAFE-C786-4F80-AE18-4A4DED62AAD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F2014E-9100-40F2-AB69-8CE6EA4B161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39459AC-E62E-4411-907F-FD3031D5FA11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School?</a:t>
          </a:r>
        </a:p>
      </dgm:t>
    </dgm:pt>
    <dgm:pt modelId="{FB7209A2-5EA8-4B66-9541-7C154D8AB644}" type="parTrans" cxnId="{BED9945D-D7F9-45F9-879F-54D990F882D3}">
      <dgm:prSet/>
      <dgm:spPr/>
      <dgm:t>
        <a:bodyPr/>
        <a:lstStyle/>
        <a:p>
          <a:endParaRPr lang="en-US"/>
        </a:p>
      </dgm:t>
    </dgm:pt>
    <dgm:pt modelId="{10999BB6-0A08-490F-B05C-BBD3987E3FE9}" type="sibTrans" cxnId="{BED9945D-D7F9-45F9-879F-54D990F882D3}">
      <dgm:prSet/>
      <dgm:spPr/>
      <dgm:t>
        <a:bodyPr/>
        <a:lstStyle/>
        <a:p>
          <a:endParaRPr lang="en-US"/>
        </a:p>
      </dgm:t>
    </dgm:pt>
    <dgm:pt modelId="{0F129D25-BE5F-4675-BE77-7DF66161A607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Park?</a:t>
          </a:r>
        </a:p>
      </dgm:t>
    </dgm:pt>
    <dgm:pt modelId="{7239C3FF-EEEC-4911-8BF7-0C69E77D5617}" type="parTrans" cxnId="{61945A98-DC5C-452E-B429-3223BF74CEFA}">
      <dgm:prSet/>
      <dgm:spPr/>
      <dgm:t>
        <a:bodyPr/>
        <a:lstStyle/>
        <a:p>
          <a:endParaRPr lang="en-US"/>
        </a:p>
      </dgm:t>
    </dgm:pt>
    <dgm:pt modelId="{B05D557E-A2DF-4B3C-B5BC-E04C92B89C12}" type="sibTrans" cxnId="{61945A98-DC5C-452E-B429-3223BF74CEFA}">
      <dgm:prSet/>
      <dgm:spPr/>
    </dgm:pt>
    <dgm:pt modelId="{E5B1D3E2-5B28-4784-AD6F-2321EC34054B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Museum?</a:t>
          </a:r>
        </a:p>
      </dgm:t>
    </dgm:pt>
    <dgm:pt modelId="{B088C809-4B76-4510-8DB4-4BFFF114E553}" type="parTrans" cxnId="{80C25C96-9072-4BE0-9A0F-32F5BB566A9E}">
      <dgm:prSet/>
      <dgm:spPr/>
      <dgm:t>
        <a:bodyPr/>
        <a:lstStyle/>
        <a:p>
          <a:endParaRPr lang="en-US"/>
        </a:p>
      </dgm:t>
    </dgm:pt>
    <dgm:pt modelId="{B48D31DC-DC88-4871-B056-32101B583638}" type="sibTrans" cxnId="{80C25C96-9072-4BE0-9A0F-32F5BB566A9E}">
      <dgm:prSet/>
      <dgm:spPr/>
    </dgm:pt>
    <dgm:pt modelId="{69FCDD6F-CE14-45C6-A665-74C9CA188B97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Bioenergy plant?</a:t>
          </a:r>
        </a:p>
      </dgm:t>
    </dgm:pt>
    <dgm:pt modelId="{27A3593D-1079-4CF5-9E7F-0751FB21D373}" type="parTrans" cxnId="{4002589C-A8F6-4891-97EA-9662D33AFBF4}">
      <dgm:prSet/>
      <dgm:spPr/>
      <dgm:t>
        <a:bodyPr/>
        <a:lstStyle/>
        <a:p>
          <a:endParaRPr lang="en-US"/>
        </a:p>
      </dgm:t>
    </dgm:pt>
    <dgm:pt modelId="{D5955B68-FB66-47C5-9C75-392AA4793584}" type="sibTrans" cxnId="{4002589C-A8F6-4891-97EA-9662D33AFBF4}">
      <dgm:prSet/>
      <dgm:spPr/>
    </dgm:pt>
    <dgm:pt modelId="{9E95DE68-81C1-4CB0-923D-58C265FF9149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Shopping centre?</a:t>
          </a:r>
        </a:p>
      </dgm:t>
    </dgm:pt>
    <dgm:pt modelId="{197C74D1-E62B-440D-B683-F8601FE90D47}" type="parTrans" cxnId="{6F58D21E-E434-43DC-8F5A-1BA9A7C14937}">
      <dgm:prSet/>
      <dgm:spPr/>
      <dgm:t>
        <a:bodyPr/>
        <a:lstStyle/>
        <a:p>
          <a:endParaRPr lang="en-US"/>
        </a:p>
      </dgm:t>
    </dgm:pt>
    <dgm:pt modelId="{CB268888-B771-47CB-89F3-97EB86E354AD}" type="sibTrans" cxnId="{6F58D21E-E434-43DC-8F5A-1BA9A7C14937}">
      <dgm:prSet/>
      <dgm:spPr/>
    </dgm:pt>
    <dgm:pt modelId="{43FE7436-EC86-4334-8807-9F5703E15029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Something else?</a:t>
          </a:r>
        </a:p>
      </dgm:t>
    </dgm:pt>
    <dgm:pt modelId="{325A099A-F6E2-4DA7-AB9E-6A0117F7ED0C}" type="parTrans" cxnId="{AD8F59E3-7963-4645-8E66-80D6BF0C668E}">
      <dgm:prSet/>
      <dgm:spPr/>
      <dgm:t>
        <a:bodyPr/>
        <a:lstStyle/>
        <a:p>
          <a:endParaRPr lang="en-US"/>
        </a:p>
      </dgm:t>
    </dgm:pt>
    <dgm:pt modelId="{A799D3D9-BCC1-4D70-ACC1-CCBA2A205691}" type="sibTrans" cxnId="{AD8F59E3-7963-4645-8E66-80D6BF0C668E}">
      <dgm:prSet/>
      <dgm:spPr/>
    </dgm:pt>
    <dgm:pt modelId="{1161307D-B0C8-497E-A498-EC0EEED58068}" type="pres">
      <dgm:prSet presAssocID="{D4F2014E-9100-40F2-AB69-8CE6EA4B161C}" presName="root" presStyleCnt="0">
        <dgm:presLayoutVars>
          <dgm:dir/>
          <dgm:resizeHandles val="exact"/>
        </dgm:presLayoutVars>
      </dgm:prSet>
      <dgm:spPr/>
    </dgm:pt>
    <dgm:pt modelId="{D724DF4F-4BCE-4979-8B36-E61562822054}" type="pres">
      <dgm:prSet presAssocID="{939459AC-E62E-4411-907F-FD3031D5FA11}" presName="compNode" presStyleCnt="0"/>
      <dgm:spPr/>
    </dgm:pt>
    <dgm:pt modelId="{B3EFF3C1-037A-4A01-98B9-D25557BC3B9C}" type="pres">
      <dgm:prSet presAssocID="{939459AC-E62E-4411-907F-FD3031D5FA11}" presName="iconBgRect" presStyleLbl="bgShp" presStyleIdx="0" presStyleCnt="6"/>
      <dgm:spPr/>
    </dgm:pt>
    <dgm:pt modelId="{E436F1A8-3D39-41E0-939D-47EBF483BD91}" type="pres">
      <dgm:prSet presAssocID="{939459AC-E62E-4411-907F-FD3031D5FA1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C52470A7-B649-41D2-883B-C2F6BA5FA7AA}" type="pres">
      <dgm:prSet presAssocID="{939459AC-E62E-4411-907F-FD3031D5FA11}" presName="spaceRect" presStyleCnt="0"/>
      <dgm:spPr/>
    </dgm:pt>
    <dgm:pt modelId="{88370F17-071E-454D-A2AE-279D607AB054}" type="pres">
      <dgm:prSet presAssocID="{939459AC-E62E-4411-907F-FD3031D5FA11}" presName="textRect" presStyleLbl="revTx" presStyleIdx="0" presStyleCnt="6">
        <dgm:presLayoutVars>
          <dgm:chMax val="1"/>
          <dgm:chPref val="1"/>
        </dgm:presLayoutVars>
      </dgm:prSet>
      <dgm:spPr/>
    </dgm:pt>
    <dgm:pt modelId="{F5DC200A-32AB-4FAD-A7F4-DDF03CE2D352}" type="pres">
      <dgm:prSet presAssocID="{10999BB6-0A08-490F-B05C-BBD3987E3FE9}" presName="sibTrans" presStyleCnt="0"/>
      <dgm:spPr/>
    </dgm:pt>
    <dgm:pt modelId="{3B72C61E-88F8-449D-840E-A52704659426}" type="pres">
      <dgm:prSet presAssocID="{0F129D25-BE5F-4675-BE77-7DF66161A607}" presName="compNode" presStyleCnt="0"/>
      <dgm:spPr/>
    </dgm:pt>
    <dgm:pt modelId="{05747B30-0AD6-4170-BCF8-43150E760510}" type="pres">
      <dgm:prSet presAssocID="{0F129D25-BE5F-4675-BE77-7DF66161A607}" presName="iconBgRect" presStyleLbl="bgShp" presStyleIdx="1" presStyleCnt="6"/>
      <dgm:spPr/>
    </dgm:pt>
    <dgm:pt modelId="{3B5B4B7F-D85E-4A82-92A7-049A0F5E226D}" type="pres">
      <dgm:prSet presAssocID="{0F129D25-BE5F-4675-BE77-7DF66161A60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3D45087C-2A13-4F63-A418-9B69EE2A30A2}" type="pres">
      <dgm:prSet presAssocID="{0F129D25-BE5F-4675-BE77-7DF66161A607}" presName="spaceRect" presStyleCnt="0"/>
      <dgm:spPr/>
    </dgm:pt>
    <dgm:pt modelId="{188EEF81-13F5-4252-904F-5CC6DEDA36E8}" type="pres">
      <dgm:prSet presAssocID="{0F129D25-BE5F-4675-BE77-7DF66161A607}" presName="textRect" presStyleLbl="revTx" presStyleIdx="1" presStyleCnt="6">
        <dgm:presLayoutVars>
          <dgm:chMax val="1"/>
          <dgm:chPref val="1"/>
        </dgm:presLayoutVars>
      </dgm:prSet>
      <dgm:spPr/>
    </dgm:pt>
    <dgm:pt modelId="{50BAF0CC-29CA-4804-9147-8A0B2FCFDD7D}" type="pres">
      <dgm:prSet presAssocID="{B05D557E-A2DF-4B3C-B5BC-E04C92B89C12}" presName="sibTrans" presStyleCnt="0"/>
      <dgm:spPr/>
    </dgm:pt>
    <dgm:pt modelId="{A78F11EB-02E6-4BA9-918C-92D678AD9542}" type="pres">
      <dgm:prSet presAssocID="{E5B1D3E2-5B28-4784-AD6F-2321EC34054B}" presName="compNode" presStyleCnt="0"/>
      <dgm:spPr/>
    </dgm:pt>
    <dgm:pt modelId="{55087D38-3E94-4818-8193-24C846A83CA0}" type="pres">
      <dgm:prSet presAssocID="{E5B1D3E2-5B28-4784-AD6F-2321EC34054B}" presName="iconBgRect" presStyleLbl="bgShp" presStyleIdx="2" presStyleCnt="6"/>
      <dgm:spPr/>
    </dgm:pt>
    <dgm:pt modelId="{66B9EBB4-D13B-44BA-90D1-9142170B7A42}" type="pres">
      <dgm:prSet presAssocID="{E5B1D3E2-5B28-4784-AD6F-2321EC34054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C7CF563-1F40-4429-A608-5B542F250A2B}" type="pres">
      <dgm:prSet presAssocID="{E5B1D3E2-5B28-4784-AD6F-2321EC34054B}" presName="spaceRect" presStyleCnt="0"/>
      <dgm:spPr/>
    </dgm:pt>
    <dgm:pt modelId="{E4FEF54C-081C-46CF-974A-230B804C4D3D}" type="pres">
      <dgm:prSet presAssocID="{E5B1D3E2-5B28-4784-AD6F-2321EC34054B}" presName="textRect" presStyleLbl="revTx" presStyleIdx="2" presStyleCnt="6">
        <dgm:presLayoutVars>
          <dgm:chMax val="1"/>
          <dgm:chPref val="1"/>
        </dgm:presLayoutVars>
      </dgm:prSet>
      <dgm:spPr/>
    </dgm:pt>
    <dgm:pt modelId="{6E742903-4CA7-42B2-AAAF-5814580EDB6F}" type="pres">
      <dgm:prSet presAssocID="{B48D31DC-DC88-4871-B056-32101B583638}" presName="sibTrans" presStyleCnt="0"/>
      <dgm:spPr/>
    </dgm:pt>
    <dgm:pt modelId="{713283FD-0810-44F1-AAE4-A0B8A91AA0EF}" type="pres">
      <dgm:prSet presAssocID="{69FCDD6F-CE14-45C6-A665-74C9CA188B97}" presName="compNode" presStyleCnt="0"/>
      <dgm:spPr/>
    </dgm:pt>
    <dgm:pt modelId="{1733AA07-F27A-4385-B637-943C9241913E}" type="pres">
      <dgm:prSet presAssocID="{69FCDD6F-CE14-45C6-A665-74C9CA188B97}" presName="iconBgRect" presStyleLbl="bgShp" presStyleIdx="3" presStyleCnt="6"/>
      <dgm:spPr/>
    </dgm:pt>
    <dgm:pt modelId="{DE7F0A4B-9FED-49C1-BC07-BD1267792E0A}" type="pres">
      <dgm:prSet presAssocID="{69FCDD6F-CE14-45C6-A665-74C9CA188B9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newable Energy with solid fill"/>
        </a:ext>
      </dgm:extLst>
    </dgm:pt>
    <dgm:pt modelId="{BC5A7CC6-0C06-4121-82A8-BAB6B552717E}" type="pres">
      <dgm:prSet presAssocID="{69FCDD6F-CE14-45C6-A665-74C9CA188B97}" presName="spaceRect" presStyleCnt="0"/>
      <dgm:spPr/>
    </dgm:pt>
    <dgm:pt modelId="{C2A27115-911D-49E4-9D46-6CE78B4EB3CA}" type="pres">
      <dgm:prSet presAssocID="{69FCDD6F-CE14-45C6-A665-74C9CA188B97}" presName="textRect" presStyleLbl="revTx" presStyleIdx="3" presStyleCnt="6">
        <dgm:presLayoutVars>
          <dgm:chMax val="1"/>
          <dgm:chPref val="1"/>
        </dgm:presLayoutVars>
      </dgm:prSet>
      <dgm:spPr/>
    </dgm:pt>
    <dgm:pt modelId="{C5CD6E16-DE8A-413E-A34E-4412311C354D}" type="pres">
      <dgm:prSet presAssocID="{D5955B68-FB66-47C5-9C75-392AA4793584}" presName="sibTrans" presStyleCnt="0"/>
      <dgm:spPr/>
    </dgm:pt>
    <dgm:pt modelId="{71E61AF6-0EC8-4500-AA16-BCFD3B41AD38}" type="pres">
      <dgm:prSet presAssocID="{9E95DE68-81C1-4CB0-923D-58C265FF9149}" presName="compNode" presStyleCnt="0"/>
      <dgm:spPr/>
    </dgm:pt>
    <dgm:pt modelId="{814757A9-6B16-45CB-AF8B-10EC787AA84E}" type="pres">
      <dgm:prSet presAssocID="{9E95DE68-81C1-4CB0-923D-58C265FF9149}" presName="iconBgRect" presStyleLbl="bgShp" presStyleIdx="4" presStyleCnt="6"/>
      <dgm:spPr/>
    </dgm:pt>
    <dgm:pt modelId="{23CBBB72-1DB7-4761-963E-E0AB4431208D}" type="pres">
      <dgm:prSet presAssocID="{9E95DE68-81C1-4CB0-923D-58C265FF914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1DC778EE-0D32-4F05-B76E-B99AD5264401}" type="pres">
      <dgm:prSet presAssocID="{9E95DE68-81C1-4CB0-923D-58C265FF9149}" presName="spaceRect" presStyleCnt="0"/>
      <dgm:spPr/>
    </dgm:pt>
    <dgm:pt modelId="{576B76FE-EB35-4C7A-A883-36FDFC1E50FA}" type="pres">
      <dgm:prSet presAssocID="{9E95DE68-81C1-4CB0-923D-58C265FF9149}" presName="textRect" presStyleLbl="revTx" presStyleIdx="4" presStyleCnt="6">
        <dgm:presLayoutVars>
          <dgm:chMax val="1"/>
          <dgm:chPref val="1"/>
        </dgm:presLayoutVars>
      </dgm:prSet>
      <dgm:spPr/>
    </dgm:pt>
    <dgm:pt modelId="{C2591EEE-3D48-4534-88A9-75A6963768BD}" type="pres">
      <dgm:prSet presAssocID="{CB268888-B771-47CB-89F3-97EB86E354AD}" presName="sibTrans" presStyleCnt="0"/>
      <dgm:spPr/>
    </dgm:pt>
    <dgm:pt modelId="{7A92A1F2-8419-4B36-B21B-61DE274C5911}" type="pres">
      <dgm:prSet presAssocID="{43FE7436-EC86-4334-8807-9F5703E15029}" presName="compNode" presStyleCnt="0"/>
      <dgm:spPr/>
    </dgm:pt>
    <dgm:pt modelId="{3B7A4F8D-6F8D-4576-92C3-4ADB39CC1CA0}" type="pres">
      <dgm:prSet presAssocID="{43FE7436-EC86-4334-8807-9F5703E15029}" presName="iconBgRect" presStyleLbl="bgShp" presStyleIdx="5" presStyleCnt="6"/>
      <dgm:spPr/>
    </dgm:pt>
    <dgm:pt modelId="{50D6719A-A43B-4262-BEC2-510D0BCC4970}" type="pres">
      <dgm:prSet presAssocID="{43FE7436-EC86-4334-8807-9F5703E1502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Question Mark with solid fill"/>
        </a:ext>
      </dgm:extLst>
    </dgm:pt>
    <dgm:pt modelId="{F864E589-552E-4B72-9121-E4D0570466CF}" type="pres">
      <dgm:prSet presAssocID="{43FE7436-EC86-4334-8807-9F5703E15029}" presName="spaceRect" presStyleCnt="0"/>
      <dgm:spPr/>
    </dgm:pt>
    <dgm:pt modelId="{37CC78D9-E63F-4A5E-9113-44514B155082}" type="pres">
      <dgm:prSet presAssocID="{43FE7436-EC86-4334-8807-9F5703E1502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3E54407-3D21-446D-86B9-641E70B06442}" type="presOf" srcId="{D4F2014E-9100-40F2-AB69-8CE6EA4B161C}" destId="{1161307D-B0C8-497E-A498-EC0EEED58068}" srcOrd="0" destOrd="0" presId="urn:microsoft.com/office/officeart/2018/5/layout/IconCircleLabelList"/>
    <dgm:cxn modelId="{9064E80F-F880-4D08-8E8F-6A80600DA6B5}" type="presOf" srcId="{69FCDD6F-CE14-45C6-A665-74C9CA188B97}" destId="{C2A27115-911D-49E4-9D46-6CE78B4EB3CA}" srcOrd="0" destOrd="0" presId="urn:microsoft.com/office/officeart/2018/5/layout/IconCircleLabelList"/>
    <dgm:cxn modelId="{6F58D21E-E434-43DC-8F5A-1BA9A7C14937}" srcId="{D4F2014E-9100-40F2-AB69-8CE6EA4B161C}" destId="{9E95DE68-81C1-4CB0-923D-58C265FF9149}" srcOrd="4" destOrd="0" parTransId="{197C74D1-E62B-440D-B683-F8601FE90D47}" sibTransId="{CB268888-B771-47CB-89F3-97EB86E354AD}"/>
    <dgm:cxn modelId="{BED9945D-D7F9-45F9-879F-54D990F882D3}" srcId="{D4F2014E-9100-40F2-AB69-8CE6EA4B161C}" destId="{939459AC-E62E-4411-907F-FD3031D5FA11}" srcOrd="0" destOrd="0" parTransId="{FB7209A2-5EA8-4B66-9541-7C154D8AB644}" sibTransId="{10999BB6-0A08-490F-B05C-BBD3987E3FE9}"/>
    <dgm:cxn modelId="{C3B67971-E073-44F7-B5D0-6E3165CD8A15}" type="presOf" srcId="{43FE7436-EC86-4334-8807-9F5703E15029}" destId="{37CC78D9-E63F-4A5E-9113-44514B155082}" srcOrd="0" destOrd="0" presId="urn:microsoft.com/office/officeart/2018/5/layout/IconCircleLabelList"/>
    <dgm:cxn modelId="{80C25C96-9072-4BE0-9A0F-32F5BB566A9E}" srcId="{D4F2014E-9100-40F2-AB69-8CE6EA4B161C}" destId="{E5B1D3E2-5B28-4784-AD6F-2321EC34054B}" srcOrd="2" destOrd="0" parTransId="{B088C809-4B76-4510-8DB4-4BFFF114E553}" sibTransId="{B48D31DC-DC88-4871-B056-32101B583638}"/>
    <dgm:cxn modelId="{61945A98-DC5C-452E-B429-3223BF74CEFA}" srcId="{D4F2014E-9100-40F2-AB69-8CE6EA4B161C}" destId="{0F129D25-BE5F-4675-BE77-7DF66161A607}" srcOrd="1" destOrd="0" parTransId="{7239C3FF-EEEC-4911-8BF7-0C69E77D5617}" sibTransId="{B05D557E-A2DF-4B3C-B5BC-E04C92B89C12}"/>
    <dgm:cxn modelId="{4002589C-A8F6-4891-97EA-9662D33AFBF4}" srcId="{D4F2014E-9100-40F2-AB69-8CE6EA4B161C}" destId="{69FCDD6F-CE14-45C6-A665-74C9CA188B97}" srcOrd="3" destOrd="0" parTransId="{27A3593D-1079-4CF5-9E7F-0751FB21D373}" sibTransId="{D5955B68-FB66-47C5-9C75-392AA4793584}"/>
    <dgm:cxn modelId="{AD8F59E3-7963-4645-8E66-80D6BF0C668E}" srcId="{D4F2014E-9100-40F2-AB69-8CE6EA4B161C}" destId="{43FE7436-EC86-4334-8807-9F5703E15029}" srcOrd="5" destOrd="0" parTransId="{325A099A-F6E2-4DA7-AB9E-6A0117F7ED0C}" sibTransId="{A799D3D9-BCC1-4D70-ACC1-CCBA2A205691}"/>
    <dgm:cxn modelId="{ECCD60E8-90CA-4B8B-B31E-DA4215C42BE4}" type="presOf" srcId="{9E95DE68-81C1-4CB0-923D-58C265FF9149}" destId="{576B76FE-EB35-4C7A-A883-36FDFC1E50FA}" srcOrd="0" destOrd="0" presId="urn:microsoft.com/office/officeart/2018/5/layout/IconCircleLabelList"/>
    <dgm:cxn modelId="{4E59B1E8-1933-4B19-A13E-DB2D0A210EEA}" type="presOf" srcId="{0F129D25-BE5F-4675-BE77-7DF66161A607}" destId="{188EEF81-13F5-4252-904F-5CC6DEDA36E8}" srcOrd="0" destOrd="0" presId="urn:microsoft.com/office/officeart/2018/5/layout/IconCircleLabelList"/>
    <dgm:cxn modelId="{FE3C47EF-E844-4021-9423-33D64657D82C}" type="presOf" srcId="{939459AC-E62E-4411-907F-FD3031D5FA11}" destId="{88370F17-071E-454D-A2AE-279D607AB054}" srcOrd="0" destOrd="0" presId="urn:microsoft.com/office/officeart/2018/5/layout/IconCircleLabelList"/>
    <dgm:cxn modelId="{E3E669F7-C653-45B1-A465-0234147EDD69}" type="presOf" srcId="{E5B1D3E2-5B28-4784-AD6F-2321EC34054B}" destId="{E4FEF54C-081C-46CF-974A-230B804C4D3D}" srcOrd="0" destOrd="0" presId="urn:microsoft.com/office/officeart/2018/5/layout/IconCircleLabelList"/>
    <dgm:cxn modelId="{205355B8-68F1-4DA0-97AF-E6A12A4BD2E5}" type="presParOf" srcId="{1161307D-B0C8-497E-A498-EC0EEED58068}" destId="{D724DF4F-4BCE-4979-8B36-E61562822054}" srcOrd="0" destOrd="0" presId="urn:microsoft.com/office/officeart/2018/5/layout/IconCircleLabelList"/>
    <dgm:cxn modelId="{EC300807-8A8C-430E-96C2-9F2E10550816}" type="presParOf" srcId="{D724DF4F-4BCE-4979-8B36-E61562822054}" destId="{B3EFF3C1-037A-4A01-98B9-D25557BC3B9C}" srcOrd="0" destOrd="0" presId="urn:microsoft.com/office/officeart/2018/5/layout/IconCircleLabelList"/>
    <dgm:cxn modelId="{A4A3028D-E27B-4B35-BD5F-F044F6D88675}" type="presParOf" srcId="{D724DF4F-4BCE-4979-8B36-E61562822054}" destId="{E436F1A8-3D39-41E0-939D-47EBF483BD91}" srcOrd="1" destOrd="0" presId="urn:microsoft.com/office/officeart/2018/5/layout/IconCircleLabelList"/>
    <dgm:cxn modelId="{1E0DA358-2C3C-42A2-ABCE-273C313074E5}" type="presParOf" srcId="{D724DF4F-4BCE-4979-8B36-E61562822054}" destId="{C52470A7-B649-41D2-883B-C2F6BA5FA7AA}" srcOrd="2" destOrd="0" presId="urn:microsoft.com/office/officeart/2018/5/layout/IconCircleLabelList"/>
    <dgm:cxn modelId="{843A56EF-67F4-471A-AE29-D86975AE8233}" type="presParOf" srcId="{D724DF4F-4BCE-4979-8B36-E61562822054}" destId="{88370F17-071E-454D-A2AE-279D607AB054}" srcOrd="3" destOrd="0" presId="urn:microsoft.com/office/officeart/2018/5/layout/IconCircleLabelList"/>
    <dgm:cxn modelId="{19D5DDED-6FE9-44B9-9330-C835CCD0A426}" type="presParOf" srcId="{1161307D-B0C8-497E-A498-EC0EEED58068}" destId="{F5DC200A-32AB-4FAD-A7F4-DDF03CE2D352}" srcOrd="1" destOrd="0" presId="urn:microsoft.com/office/officeart/2018/5/layout/IconCircleLabelList"/>
    <dgm:cxn modelId="{381C874D-AFA9-482F-A19B-AEAB6C47BEED}" type="presParOf" srcId="{1161307D-B0C8-497E-A498-EC0EEED58068}" destId="{3B72C61E-88F8-449D-840E-A52704659426}" srcOrd="2" destOrd="0" presId="urn:microsoft.com/office/officeart/2018/5/layout/IconCircleLabelList"/>
    <dgm:cxn modelId="{1C28DB01-5A43-4AEC-9DB5-C013A2C6CDE1}" type="presParOf" srcId="{3B72C61E-88F8-449D-840E-A52704659426}" destId="{05747B30-0AD6-4170-BCF8-43150E760510}" srcOrd="0" destOrd="0" presId="urn:microsoft.com/office/officeart/2018/5/layout/IconCircleLabelList"/>
    <dgm:cxn modelId="{E398C0F6-6E62-4209-A311-03375C329360}" type="presParOf" srcId="{3B72C61E-88F8-449D-840E-A52704659426}" destId="{3B5B4B7F-D85E-4A82-92A7-049A0F5E226D}" srcOrd="1" destOrd="0" presId="urn:microsoft.com/office/officeart/2018/5/layout/IconCircleLabelList"/>
    <dgm:cxn modelId="{A9D63DB9-8E96-49EA-988E-0CF1340147E2}" type="presParOf" srcId="{3B72C61E-88F8-449D-840E-A52704659426}" destId="{3D45087C-2A13-4F63-A418-9B69EE2A30A2}" srcOrd="2" destOrd="0" presId="urn:microsoft.com/office/officeart/2018/5/layout/IconCircleLabelList"/>
    <dgm:cxn modelId="{5CFF922C-4F1C-4929-B192-134CC387A268}" type="presParOf" srcId="{3B72C61E-88F8-449D-840E-A52704659426}" destId="{188EEF81-13F5-4252-904F-5CC6DEDA36E8}" srcOrd="3" destOrd="0" presId="urn:microsoft.com/office/officeart/2018/5/layout/IconCircleLabelList"/>
    <dgm:cxn modelId="{B754C42F-EA05-484B-A5CF-16FFB360F171}" type="presParOf" srcId="{1161307D-B0C8-497E-A498-EC0EEED58068}" destId="{50BAF0CC-29CA-4804-9147-8A0B2FCFDD7D}" srcOrd="3" destOrd="0" presId="urn:microsoft.com/office/officeart/2018/5/layout/IconCircleLabelList"/>
    <dgm:cxn modelId="{818A6FA3-041B-4B28-A562-252B44ED67FD}" type="presParOf" srcId="{1161307D-B0C8-497E-A498-EC0EEED58068}" destId="{A78F11EB-02E6-4BA9-918C-92D678AD9542}" srcOrd="4" destOrd="0" presId="urn:microsoft.com/office/officeart/2018/5/layout/IconCircleLabelList"/>
    <dgm:cxn modelId="{3AFAF191-7262-418F-B451-7CA7B408F945}" type="presParOf" srcId="{A78F11EB-02E6-4BA9-918C-92D678AD9542}" destId="{55087D38-3E94-4818-8193-24C846A83CA0}" srcOrd="0" destOrd="0" presId="urn:microsoft.com/office/officeart/2018/5/layout/IconCircleLabelList"/>
    <dgm:cxn modelId="{F538F73C-5065-473D-AB9E-994BCB926775}" type="presParOf" srcId="{A78F11EB-02E6-4BA9-918C-92D678AD9542}" destId="{66B9EBB4-D13B-44BA-90D1-9142170B7A42}" srcOrd="1" destOrd="0" presId="urn:microsoft.com/office/officeart/2018/5/layout/IconCircleLabelList"/>
    <dgm:cxn modelId="{C38441CE-1A6D-44C0-9109-88CF3DBE0810}" type="presParOf" srcId="{A78F11EB-02E6-4BA9-918C-92D678AD9542}" destId="{3C7CF563-1F40-4429-A608-5B542F250A2B}" srcOrd="2" destOrd="0" presId="urn:microsoft.com/office/officeart/2018/5/layout/IconCircleLabelList"/>
    <dgm:cxn modelId="{81FFFF8F-2A88-4BD0-9272-54D5D70E4224}" type="presParOf" srcId="{A78F11EB-02E6-4BA9-918C-92D678AD9542}" destId="{E4FEF54C-081C-46CF-974A-230B804C4D3D}" srcOrd="3" destOrd="0" presId="urn:microsoft.com/office/officeart/2018/5/layout/IconCircleLabelList"/>
    <dgm:cxn modelId="{870E9355-4888-4560-B148-C682F9D22ECE}" type="presParOf" srcId="{1161307D-B0C8-497E-A498-EC0EEED58068}" destId="{6E742903-4CA7-42B2-AAAF-5814580EDB6F}" srcOrd="5" destOrd="0" presId="urn:microsoft.com/office/officeart/2018/5/layout/IconCircleLabelList"/>
    <dgm:cxn modelId="{D72549C7-852B-4361-B25E-1B182E6D1773}" type="presParOf" srcId="{1161307D-B0C8-497E-A498-EC0EEED58068}" destId="{713283FD-0810-44F1-AAE4-A0B8A91AA0EF}" srcOrd="6" destOrd="0" presId="urn:microsoft.com/office/officeart/2018/5/layout/IconCircleLabelList"/>
    <dgm:cxn modelId="{17665227-EE45-42BE-8AA0-104B6ACB747D}" type="presParOf" srcId="{713283FD-0810-44F1-AAE4-A0B8A91AA0EF}" destId="{1733AA07-F27A-4385-B637-943C9241913E}" srcOrd="0" destOrd="0" presId="urn:microsoft.com/office/officeart/2018/5/layout/IconCircleLabelList"/>
    <dgm:cxn modelId="{A06D3186-5918-432A-A048-1155F4758E73}" type="presParOf" srcId="{713283FD-0810-44F1-AAE4-A0B8A91AA0EF}" destId="{DE7F0A4B-9FED-49C1-BC07-BD1267792E0A}" srcOrd="1" destOrd="0" presId="urn:microsoft.com/office/officeart/2018/5/layout/IconCircleLabelList"/>
    <dgm:cxn modelId="{CA97B373-9024-42F9-8571-25032F87FCCC}" type="presParOf" srcId="{713283FD-0810-44F1-AAE4-A0B8A91AA0EF}" destId="{BC5A7CC6-0C06-4121-82A8-BAB6B552717E}" srcOrd="2" destOrd="0" presId="urn:microsoft.com/office/officeart/2018/5/layout/IconCircleLabelList"/>
    <dgm:cxn modelId="{BE7319E4-EE7A-476E-BF2F-79E177939BAA}" type="presParOf" srcId="{713283FD-0810-44F1-AAE4-A0B8A91AA0EF}" destId="{C2A27115-911D-49E4-9D46-6CE78B4EB3CA}" srcOrd="3" destOrd="0" presId="urn:microsoft.com/office/officeart/2018/5/layout/IconCircleLabelList"/>
    <dgm:cxn modelId="{6B53C7F6-A54C-4546-897B-4F80F8D44A45}" type="presParOf" srcId="{1161307D-B0C8-497E-A498-EC0EEED58068}" destId="{C5CD6E16-DE8A-413E-A34E-4412311C354D}" srcOrd="7" destOrd="0" presId="urn:microsoft.com/office/officeart/2018/5/layout/IconCircleLabelList"/>
    <dgm:cxn modelId="{6D9C8F33-06BF-453D-8122-9AB72FA4271C}" type="presParOf" srcId="{1161307D-B0C8-497E-A498-EC0EEED58068}" destId="{71E61AF6-0EC8-4500-AA16-BCFD3B41AD38}" srcOrd="8" destOrd="0" presId="urn:microsoft.com/office/officeart/2018/5/layout/IconCircleLabelList"/>
    <dgm:cxn modelId="{A107091A-5F5C-4BBC-9866-E040F473D1A5}" type="presParOf" srcId="{71E61AF6-0EC8-4500-AA16-BCFD3B41AD38}" destId="{814757A9-6B16-45CB-AF8B-10EC787AA84E}" srcOrd="0" destOrd="0" presId="urn:microsoft.com/office/officeart/2018/5/layout/IconCircleLabelList"/>
    <dgm:cxn modelId="{E69D275B-8F5A-4151-A0D1-19C15BC29DF2}" type="presParOf" srcId="{71E61AF6-0EC8-4500-AA16-BCFD3B41AD38}" destId="{23CBBB72-1DB7-4761-963E-E0AB4431208D}" srcOrd="1" destOrd="0" presId="urn:microsoft.com/office/officeart/2018/5/layout/IconCircleLabelList"/>
    <dgm:cxn modelId="{0FCC68DB-28DF-44F8-9E71-FFB6E37CFE8D}" type="presParOf" srcId="{71E61AF6-0EC8-4500-AA16-BCFD3B41AD38}" destId="{1DC778EE-0D32-4F05-B76E-B99AD5264401}" srcOrd="2" destOrd="0" presId="urn:microsoft.com/office/officeart/2018/5/layout/IconCircleLabelList"/>
    <dgm:cxn modelId="{BB786613-C199-4B14-8724-FC4F3C1DA660}" type="presParOf" srcId="{71E61AF6-0EC8-4500-AA16-BCFD3B41AD38}" destId="{576B76FE-EB35-4C7A-A883-36FDFC1E50FA}" srcOrd="3" destOrd="0" presId="urn:microsoft.com/office/officeart/2018/5/layout/IconCircleLabelList"/>
    <dgm:cxn modelId="{31AF3E78-4436-43FC-B33E-621DD0F5F248}" type="presParOf" srcId="{1161307D-B0C8-497E-A498-EC0EEED58068}" destId="{C2591EEE-3D48-4534-88A9-75A6963768BD}" srcOrd="9" destOrd="0" presId="urn:microsoft.com/office/officeart/2018/5/layout/IconCircleLabelList"/>
    <dgm:cxn modelId="{4A5D9BC3-16FC-40B0-9E17-03C8FDAE52BA}" type="presParOf" srcId="{1161307D-B0C8-497E-A498-EC0EEED58068}" destId="{7A92A1F2-8419-4B36-B21B-61DE274C5911}" srcOrd="10" destOrd="0" presId="urn:microsoft.com/office/officeart/2018/5/layout/IconCircleLabelList"/>
    <dgm:cxn modelId="{E15D25C8-FA29-43F3-9A45-586F7DCFD6F5}" type="presParOf" srcId="{7A92A1F2-8419-4B36-B21B-61DE274C5911}" destId="{3B7A4F8D-6F8D-4576-92C3-4ADB39CC1CA0}" srcOrd="0" destOrd="0" presId="urn:microsoft.com/office/officeart/2018/5/layout/IconCircleLabelList"/>
    <dgm:cxn modelId="{E01B5791-0C8A-4398-B41B-61DE5771C9FD}" type="presParOf" srcId="{7A92A1F2-8419-4B36-B21B-61DE274C5911}" destId="{50D6719A-A43B-4262-BEC2-510D0BCC4970}" srcOrd="1" destOrd="0" presId="urn:microsoft.com/office/officeart/2018/5/layout/IconCircleLabelList"/>
    <dgm:cxn modelId="{DDD0AD83-1CF9-4859-9881-5AD5E4FD379B}" type="presParOf" srcId="{7A92A1F2-8419-4B36-B21B-61DE274C5911}" destId="{F864E589-552E-4B72-9121-E4D0570466CF}" srcOrd="2" destOrd="0" presId="urn:microsoft.com/office/officeart/2018/5/layout/IconCircleLabelList"/>
    <dgm:cxn modelId="{C8A5D07D-6A80-4DE1-83F8-2E61DD064B06}" type="presParOf" srcId="{7A92A1F2-8419-4B36-B21B-61DE274C5911}" destId="{37CC78D9-E63F-4A5E-9113-44514B15508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00D5C5-A1CC-4CE1-9D28-3C63186EE1D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63154E-A949-42C2-BF0A-B981BC774875}">
      <dgm:prSet phldrT="[Text]" phldr="0"/>
      <dgm:spPr/>
      <dgm:t>
        <a:bodyPr/>
        <a:lstStyle/>
        <a:p>
          <a:pPr rtl="0"/>
          <a:r>
            <a:rPr lang="en-US">
              <a:latin typeface="Fredoka One"/>
            </a:rPr>
            <a:t>Green New Deal</a:t>
          </a:r>
        </a:p>
      </dgm:t>
    </dgm:pt>
    <dgm:pt modelId="{D7FC4172-425A-46FF-BCD8-3500B04A3722}" type="parTrans" cxnId="{F289CB93-154A-4D3C-98A8-5C75CF59D80F}">
      <dgm:prSet/>
      <dgm:spPr/>
      <dgm:t>
        <a:bodyPr/>
        <a:lstStyle/>
        <a:p>
          <a:endParaRPr lang="en-US"/>
        </a:p>
      </dgm:t>
    </dgm:pt>
    <dgm:pt modelId="{C62A8F11-A4D4-48A4-BBC6-ED9F60607171}" type="sibTrans" cxnId="{F289CB93-154A-4D3C-98A8-5C75CF59D80F}">
      <dgm:prSet/>
      <dgm:spPr/>
      <dgm:t>
        <a:bodyPr/>
        <a:lstStyle/>
        <a:p>
          <a:endParaRPr lang="en-US"/>
        </a:p>
      </dgm:t>
    </dgm:pt>
    <dgm:pt modelId="{9A148447-94EB-4768-83CB-B299A09D1EE1}">
      <dgm:prSet phldrT="[Text]" phldr="0"/>
      <dgm:spPr/>
      <dgm:t>
        <a:bodyPr/>
        <a:lstStyle/>
        <a:p>
          <a:pPr rtl="0"/>
          <a:r>
            <a:rPr lang="en-US">
              <a:latin typeface="Fredoka One"/>
            </a:rPr>
            <a:t>Green Growth</a:t>
          </a:r>
        </a:p>
      </dgm:t>
    </dgm:pt>
    <dgm:pt modelId="{D8A2D525-0EE2-48DD-8F30-B9357D339CA4}" type="parTrans" cxnId="{5C57DA1A-D0BA-431C-A437-E17C35B89858}">
      <dgm:prSet/>
      <dgm:spPr/>
      <dgm:t>
        <a:bodyPr/>
        <a:lstStyle/>
        <a:p>
          <a:endParaRPr lang="en-US"/>
        </a:p>
      </dgm:t>
    </dgm:pt>
    <dgm:pt modelId="{3A102F43-6F9C-45E0-A46D-B89DAEC221BF}" type="sibTrans" cxnId="{5C57DA1A-D0BA-431C-A437-E17C35B89858}">
      <dgm:prSet/>
      <dgm:spPr/>
      <dgm:t>
        <a:bodyPr/>
        <a:lstStyle/>
        <a:p>
          <a:endParaRPr lang="en-US"/>
        </a:p>
      </dgm:t>
    </dgm:pt>
    <dgm:pt modelId="{01963030-BFF4-4E63-9829-D6CA8879B0EF}">
      <dgm:prSet phldrT="[Text]" phldr="0"/>
      <dgm:spPr/>
      <dgm:t>
        <a:bodyPr/>
        <a:lstStyle/>
        <a:p>
          <a:pPr rtl="0"/>
          <a:r>
            <a:rPr lang="en-US">
              <a:latin typeface="Fredoka One"/>
            </a:rPr>
            <a:t>Gross National Happiness</a:t>
          </a:r>
        </a:p>
      </dgm:t>
    </dgm:pt>
    <dgm:pt modelId="{BA16582E-E47C-4EFC-99A9-307A8BB2E24B}" type="parTrans" cxnId="{C2DAB70D-A452-44F2-9FD8-1A6E61724250}">
      <dgm:prSet/>
      <dgm:spPr/>
      <dgm:t>
        <a:bodyPr/>
        <a:lstStyle/>
        <a:p>
          <a:endParaRPr lang="en-US"/>
        </a:p>
      </dgm:t>
    </dgm:pt>
    <dgm:pt modelId="{6EB2AC72-8105-4C9F-B528-CE3A80CB0247}" type="sibTrans" cxnId="{C2DAB70D-A452-44F2-9FD8-1A6E61724250}">
      <dgm:prSet/>
      <dgm:spPr/>
      <dgm:t>
        <a:bodyPr/>
        <a:lstStyle/>
        <a:p>
          <a:endParaRPr lang="en-US"/>
        </a:p>
      </dgm:t>
    </dgm:pt>
    <dgm:pt modelId="{DBDD8FE4-E2D2-4EEE-9956-C5771B1E77B9}">
      <dgm:prSet phldr="0"/>
      <dgm:spPr/>
      <dgm:t>
        <a:bodyPr/>
        <a:lstStyle/>
        <a:p>
          <a:r>
            <a:rPr lang="en-US">
              <a:latin typeface="Fredoka One"/>
            </a:rPr>
            <a:t>Degrowth</a:t>
          </a:r>
        </a:p>
      </dgm:t>
    </dgm:pt>
    <dgm:pt modelId="{F479119F-F3B2-4A13-A665-4A9C2C4BE6BD}" type="parTrans" cxnId="{CF2A4535-F2FE-4BB2-8651-308468BDA5FE}">
      <dgm:prSet/>
      <dgm:spPr/>
    </dgm:pt>
    <dgm:pt modelId="{264D1054-3979-4790-ACE1-944DC027E569}" type="sibTrans" cxnId="{CF2A4535-F2FE-4BB2-8651-308468BDA5FE}">
      <dgm:prSet/>
      <dgm:spPr/>
      <dgm:t>
        <a:bodyPr/>
        <a:lstStyle/>
        <a:p>
          <a:endParaRPr lang="en-US"/>
        </a:p>
      </dgm:t>
    </dgm:pt>
    <dgm:pt modelId="{F84257D6-EC4D-4A62-A41C-4CDD26D8D246}">
      <dgm:prSet phldr="0"/>
      <dgm:spPr/>
      <dgm:t>
        <a:bodyPr/>
        <a:lstStyle/>
        <a:p>
          <a:pPr rtl="0"/>
          <a:r>
            <a:rPr lang="en-US">
              <a:latin typeface="Fredoka One"/>
            </a:rPr>
            <a:t>Doughnut Economics</a:t>
          </a:r>
        </a:p>
      </dgm:t>
    </dgm:pt>
    <dgm:pt modelId="{FC06DA69-B777-4691-A046-8C0D1B82E41C}" type="parTrans" cxnId="{4391B9BF-186A-4FE9-B004-D23FC0305EEA}">
      <dgm:prSet/>
      <dgm:spPr/>
    </dgm:pt>
    <dgm:pt modelId="{FAC66E1F-3F57-42B6-A439-F835B44776E4}" type="sibTrans" cxnId="{4391B9BF-186A-4FE9-B004-D23FC0305EEA}">
      <dgm:prSet/>
      <dgm:spPr/>
      <dgm:t>
        <a:bodyPr/>
        <a:lstStyle/>
        <a:p>
          <a:endParaRPr lang="en-US"/>
        </a:p>
      </dgm:t>
    </dgm:pt>
    <dgm:pt modelId="{6FDE343D-354A-449B-82A4-F53DFD87E737}">
      <dgm:prSet phldr="0"/>
      <dgm:spPr/>
      <dgm:t>
        <a:bodyPr/>
        <a:lstStyle/>
        <a:p>
          <a:pPr rtl="0"/>
          <a:r>
            <a:rPr lang="en-US">
              <a:latin typeface="Fredoka One"/>
            </a:rPr>
            <a:t>Circular Economy</a:t>
          </a:r>
        </a:p>
      </dgm:t>
    </dgm:pt>
    <dgm:pt modelId="{0B220B3E-7805-4ADA-A87F-541D2ED1A022}" type="parTrans" cxnId="{32E7D635-A160-44D7-A91C-9C5F24583D70}">
      <dgm:prSet/>
      <dgm:spPr/>
    </dgm:pt>
    <dgm:pt modelId="{9566B3AA-86B6-4E63-9506-CE906B30B5F7}" type="sibTrans" cxnId="{32E7D635-A160-44D7-A91C-9C5F24583D70}">
      <dgm:prSet/>
      <dgm:spPr/>
      <dgm:t>
        <a:bodyPr/>
        <a:lstStyle/>
        <a:p>
          <a:endParaRPr lang="en-US"/>
        </a:p>
      </dgm:t>
    </dgm:pt>
    <dgm:pt modelId="{EEA445B9-8F85-4EE4-BD1C-787A615B12EF}">
      <dgm:prSet phldr="0"/>
      <dgm:spPr/>
      <dgm:t>
        <a:bodyPr/>
        <a:lstStyle/>
        <a:p>
          <a:pPr rtl="0"/>
          <a:r>
            <a:rPr lang="en-US">
              <a:latin typeface="Fredoka One"/>
            </a:rPr>
            <a:t>Public Luxury Private Sufficiency</a:t>
          </a:r>
        </a:p>
      </dgm:t>
    </dgm:pt>
    <dgm:pt modelId="{CE207AE2-A853-41DF-A9C7-C55343415F8F}" type="parTrans" cxnId="{9A48EA0B-1CBA-4436-A9B5-E329645FC421}">
      <dgm:prSet/>
      <dgm:spPr/>
    </dgm:pt>
    <dgm:pt modelId="{88ABED59-18EA-42F2-9634-B50B7BF8B027}" type="sibTrans" cxnId="{9A48EA0B-1CBA-4436-A9B5-E329645FC421}">
      <dgm:prSet/>
      <dgm:spPr/>
      <dgm:t>
        <a:bodyPr/>
        <a:lstStyle/>
        <a:p>
          <a:endParaRPr lang="en-US"/>
        </a:p>
      </dgm:t>
    </dgm:pt>
    <dgm:pt modelId="{94101CCA-B4D1-4CC9-B47B-8D3CEC947A4A}">
      <dgm:prSet phldr="0"/>
      <dgm:spPr/>
      <dgm:t>
        <a:bodyPr/>
        <a:lstStyle/>
        <a:p>
          <a:pPr rtl="0"/>
          <a:r>
            <a:rPr lang="en-US">
              <a:latin typeface="Fredoka One"/>
            </a:rPr>
            <a:t>Buen Vivir</a:t>
          </a:r>
        </a:p>
      </dgm:t>
    </dgm:pt>
    <dgm:pt modelId="{EE741786-3056-418D-A377-7680EC9D8DE5}" type="parTrans" cxnId="{6940F23D-9E1A-4B1C-97D2-514E7FA75BF1}">
      <dgm:prSet/>
      <dgm:spPr/>
    </dgm:pt>
    <dgm:pt modelId="{C0C99C0E-4D8B-482B-A26F-8DBF66A826B7}" type="sibTrans" cxnId="{6940F23D-9E1A-4B1C-97D2-514E7FA75BF1}">
      <dgm:prSet/>
      <dgm:spPr/>
      <dgm:t>
        <a:bodyPr/>
        <a:lstStyle/>
        <a:p>
          <a:endParaRPr lang="en-US"/>
        </a:p>
      </dgm:t>
    </dgm:pt>
    <dgm:pt modelId="{832DF6F1-5DDB-407D-ADF1-E9F57659E735}">
      <dgm:prSet phldr="0"/>
      <dgm:spPr/>
      <dgm:t>
        <a:bodyPr/>
        <a:lstStyle/>
        <a:p>
          <a:r>
            <a:rPr lang="en-US">
              <a:latin typeface="Fredoka One"/>
            </a:rPr>
            <a:t>Business-as-Usual</a:t>
          </a:r>
        </a:p>
      </dgm:t>
    </dgm:pt>
    <dgm:pt modelId="{A5E040A8-34F8-4218-82B3-312900F25C28}" type="parTrans" cxnId="{507516AC-0605-4359-8D10-E08674F17CCB}">
      <dgm:prSet/>
      <dgm:spPr/>
    </dgm:pt>
    <dgm:pt modelId="{E2B61ECE-B9F4-4DC8-B12D-A2E728253775}" type="sibTrans" cxnId="{507516AC-0605-4359-8D10-E08674F17CCB}">
      <dgm:prSet/>
      <dgm:spPr/>
      <dgm:t>
        <a:bodyPr/>
        <a:lstStyle/>
        <a:p>
          <a:endParaRPr lang="en-US"/>
        </a:p>
      </dgm:t>
    </dgm:pt>
    <dgm:pt modelId="{67EDDB25-E246-4539-84BC-485EF306CEEA}" type="pres">
      <dgm:prSet presAssocID="{6F00D5C5-A1CC-4CE1-9D28-3C63186EE1D4}" presName="diagram" presStyleCnt="0">
        <dgm:presLayoutVars>
          <dgm:dir/>
          <dgm:resizeHandles val="exact"/>
        </dgm:presLayoutVars>
      </dgm:prSet>
      <dgm:spPr/>
    </dgm:pt>
    <dgm:pt modelId="{2A9DE64D-B8AC-4A00-96BA-8495FF9FD735}" type="pres">
      <dgm:prSet presAssocID="{1163154E-A949-42C2-BF0A-B981BC774875}" presName="node" presStyleLbl="node1" presStyleIdx="0" presStyleCnt="9">
        <dgm:presLayoutVars>
          <dgm:bulletEnabled val="1"/>
        </dgm:presLayoutVars>
      </dgm:prSet>
      <dgm:spPr/>
    </dgm:pt>
    <dgm:pt modelId="{6F773D2E-4074-4C7F-8DD6-5D24BB6F7715}" type="pres">
      <dgm:prSet presAssocID="{C62A8F11-A4D4-48A4-BBC6-ED9F60607171}" presName="sibTrans" presStyleCnt="0"/>
      <dgm:spPr/>
    </dgm:pt>
    <dgm:pt modelId="{C3EC087A-A84F-4F2F-974E-B70F7320C809}" type="pres">
      <dgm:prSet presAssocID="{DBDD8FE4-E2D2-4EEE-9956-C5771B1E77B9}" presName="node" presStyleLbl="node1" presStyleIdx="1" presStyleCnt="9">
        <dgm:presLayoutVars>
          <dgm:bulletEnabled val="1"/>
        </dgm:presLayoutVars>
      </dgm:prSet>
      <dgm:spPr/>
    </dgm:pt>
    <dgm:pt modelId="{140DEA28-CE1F-40E3-86FC-3398F2920EC4}" type="pres">
      <dgm:prSet presAssocID="{264D1054-3979-4790-ACE1-944DC027E569}" presName="sibTrans" presStyleCnt="0"/>
      <dgm:spPr/>
    </dgm:pt>
    <dgm:pt modelId="{C07A33BB-05BC-4831-AD93-001AFB425D11}" type="pres">
      <dgm:prSet presAssocID="{F84257D6-EC4D-4A62-A41C-4CDD26D8D246}" presName="node" presStyleLbl="node1" presStyleIdx="2" presStyleCnt="9">
        <dgm:presLayoutVars>
          <dgm:bulletEnabled val="1"/>
        </dgm:presLayoutVars>
      </dgm:prSet>
      <dgm:spPr/>
    </dgm:pt>
    <dgm:pt modelId="{0C9F35E6-3AF1-4185-B2DF-C11E61E65AF8}" type="pres">
      <dgm:prSet presAssocID="{FAC66E1F-3F57-42B6-A439-F835B44776E4}" presName="sibTrans" presStyleCnt="0"/>
      <dgm:spPr/>
    </dgm:pt>
    <dgm:pt modelId="{06430AF0-03D2-4D8E-96BF-1EDE15D7CE8A}" type="pres">
      <dgm:prSet presAssocID="{9A148447-94EB-4768-83CB-B299A09D1EE1}" presName="node" presStyleLbl="node1" presStyleIdx="3" presStyleCnt="9">
        <dgm:presLayoutVars>
          <dgm:bulletEnabled val="1"/>
        </dgm:presLayoutVars>
      </dgm:prSet>
      <dgm:spPr/>
    </dgm:pt>
    <dgm:pt modelId="{963BDCDD-3D12-4E2D-B274-C0E2DFAD4045}" type="pres">
      <dgm:prSet presAssocID="{3A102F43-6F9C-45E0-A46D-B89DAEC221BF}" presName="sibTrans" presStyleCnt="0"/>
      <dgm:spPr/>
    </dgm:pt>
    <dgm:pt modelId="{BE824E39-B1AA-40B4-BEA0-4C083140C89C}" type="pres">
      <dgm:prSet presAssocID="{01963030-BFF4-4E63-9829-D6CA8879B0EF}" presName="node" presStyleLbl="node1" presStyleIdx="4" presStyleCnt="9">
        <dgm:presLayoutVars>
          <dgm:bulletEnabled val="1"/>
        </dgm:presLayoutVars>
      </dgm:prSet>
      <dgm:spPr/>
    </dgm:pt>
    <dgm:pt modelId="{AD15E8AA-2833-409C-9516-4483BEA65CD8}" type="pres">
      <dgm:prSet presAssocID="{6EB2AC72-8105-4C9F-B528-CE3A80CB0247}" presName="sibTrans" presStyleCnt="0"/>
      <dgm:spPr/>
    </dgm:pt>
    <dgm:pt modelId="{DFA21066-B61D-4EEF-B9CF-8C14036836C4}" type="pres">
      <dgm:prSet presAssocID="{6FDE343D-354A-449B-82A4-F53DFD87E737}" presName="node" presStyleLbl="node1" presStyleIdx="5" presStyleCnt="9">
        <dgm:presLayoutVars>
          <dgm:bulletEnabled val="1"/>
        </dgm:presLayoutVars>
      </dgm:prSet>
      <dgm:spPr/>
    </dgm:pt>
    <dgm:pt modelId="{9364525E-424C-499D-A1BF-F264E881A5C3}" type="pres">
      <dgm:prSet presAssocID="{9566B3AA-86B6-4E63-9506-CE906B30B5F7}" presName="sibTrans" presStyleCnt="0"/>
      <dgm:spPr/>
    </dgm:pt>
    <dgm:pt modelId="{FA329EB6-BF8B-44C9-87D6-CA52E415B778}" type="pres">
      <dgm:prSet presAssocID="{EEA445B9-8F85-4EE4-BD1C-787A615B12EF}" presName="node" presStyleLbl="node1" presStyleIdx="6" presStyleCnt="9">
        <dgm:presLayoutVars>
          <dgm:bulletEnabled val="1"/>
        </dgm:presLayoutVars>
      </dgm:prSet>
      <dgm:spPr/>
    </dgm:pt>
    <dgm:pt modelId="{C5879367-D59D-4EEF-B0C2-E2C96327CDB1}" type="pres">
      <dgm:prSet presAssocID="{88ABED59-18EA-42F2-9634-B50B7BF8B027}" presName="sibTrans" presStyleCnt="0"/>
      <dgm:spPr/>
    </dgm:pt>
    <dgm:pt modelId="{8C47B581-F4CF-467C-8776-9277177D4EBF}" type="pres">
      <dgm:prSet presAssocID="{94101CCA-B4D1-4CC9-B47B-8D3CEC947A4A}" presName="node" presStyleLbl="node1" presStyleIdx="7" presStyleCnt="9">
        <dgm:presLayoutVars>
          <dgm:bulletEnabled val="1"/>
        </dgm:presLayoutVars>
      </dgm:prSet>
      <dgm:spPr/>
    </dgm:pt>
    <dgm:pt modelId="{9C1AADF0-D75A-4270-A3E0-03D801DB04B3}" type="pres">
      <dgm:prSet presAssocID="{C0C99C0E-4D8B-482B-A26F-8DBF66A826B7}" presName="sibTrans" presStyleCnt="0"/>
      <dgm:spPr/>
    </dgm:pt>
    <dgm:pt modelId="{F844CA7B-7F06-40A9-B6A4-E314508F054B}" type="pres">
      <dgm:prSet presAssocID="{832DF6F1-5DDB-407D-ADF1-E9F57659E735}" presName="node" presStyleLbl="node1" presStyleIdx="8" presStyleCnt="9">
        <dgm:presLayoutVars>
          <dgm:bulletEnabled val="1"/>
        </dgm:presLayoutVars>
      </dgm:prSet>
      <dgm:spPr/>
    </dgm:pt>
  </dgm:ptLst>
  <dgm:cxnLst>
    <dgm:cxn modelId="{38919909-5EE4-497B-8DD8-71F84924D187}" type="presOf" srcId="{1163154E-A949-42C2-BF0A-B981BC774875}" destId="{2A9DE64D-B8AC-4A00-96BA-8495FF9FD735}" srcOrd="0" destOrd="0" presId="urn:microsoft.com/office/officeart/2005/8/layout/default"/>
    <dgm:cxn modelId="{9A48EA0B-1CBA-4436-A9B5-E329645FC421}" srcId="{6F00D5C5-A1CC-4CE1-9D28-3C63186EE1D4}" destId="{EEA445B9-8F85-4EE4-BD1C-787A615B12EF}" srcOrd="6" destOrd="0" parTransId="{CE207AE2-A853-41DF-A9C7-C55343415F8F}" sibTransId="{88ABED59-18EA-42F2-9634-B50B7BF8B027}"/>
    <dgm:cxn modelId="{C2DAB70D-A452-44F2-9FD8-1A6E61724250}" srcId="{6F00D5C5-A1CC-4CE1-9D28-3C63186EE1D4}" destId="{01963030-BFF4-4E63-9829-D6CA8879B0EF}" srcOrd="4" destOrd="0" parTransId="{BA16582E-E47C-4EFC-99A9-307A8BB2E24B}" sibTransId="{6EB2AC72-8105-4C9F-B528-CE3A80CB0247}"/>
    <dgm:cxn modelId="{5C57DA1A-D0BA-431C-A437-E17C35B89858}" srcId="{6F00D5C5-A1CC-4CE1-9D28-3C63186EE1D4}" destId="{9A148447-94EB-4768-83CB-B299A09D1EE1}" srcOrd="3" destOrd="0" parTransId="{D8A2D525-0EE2-48DD-8F30-B9357D339CA4}" sibTransId="{3A102F43-6F9C-45E0-A46D-B89DAEC221BF}"/>
    <dgm:cxn modelId="{A540A02B-9C0F-47CA-B7DB-7A8B54E4FAAD}" type="presOf" srcId="{F84257D6-EC4D-4A62-A41C-4CDD26D8D246}" destId="{C07A33BB-05BC-4831-AD93-001AFB425D11}" srcOrd="0" destOrd="0" presId="urn:microsoft.com/office/officeart/2005/8/layout/default"/>
    <dgm:cxn modelId="{CF2A4535-F2FE-4BB2-8651-308468BDA5FE}" srcId="{6F00D5C5-A1CC-4CE1-9D28-3C63186EE1D4}" destId="{DBDD8FE4-E2D2-4EEE-9956-C5771B1E77B9}" srcOrd="1" destOrd="0" parTransId="{F479119F-F3B2-4A13-A665-4A9C2C4BE6BD}" sibTransId="{264D1054-3979-4790-ACE1-944DC027E569}"/>
    <dgm:cxn modelId="{32E7D635-A160-44D7-A91C-9C5F24583D70}" srcId="{6F00D5C5-A1CC-4CE1-9D28-3C63186EE1D4}" destId="{6FDE343D-354A-449B-82A4-F53DFD87E737}" srcOrd="5" destOrd="0" parTransId="{0B220B3E-7805-4ADA-A87F-541D2ED1A022}" sibTransId="{9566B3AA-86B6-4E63-9506-CE906B30B5F7}"/>
    <dgm:cxn modelId="{6940F23D-9E1A-4B1C-97D2-514E7FA75BF1}" srcId="{6F00D5C5-A1CC-4CE1-9D28-3C63186EE1D4}" destId="{94101CCA-B4D1-4CC9-B47B-8D3CEC947A4A}" srcOrd="7" destOrd="0" parTransId="{EE741786-3056-418D-A377-7680EC9D8DE5}" sibTransId="{C0C99C0E-4D8B-482B-A26F-8DBF66A826B7}"/>
    <dgm:cxn modelId="{1CB9FF50-530E-43AD-8434-CD9AC4C7AFF6}" type="presOf" srcId="{6F00D5C5-A1CC-4CE1-9D28-3C63186EE1D4}" destId="{67EDDB25-E246-4539-84BC-485EF306CEEA}" srcOrd="0" destOrd="0" presId="urn:microsoft.com/office/officeart/2005/8/layout/default"/>
    <dgm:cxn modelId="{DD71FA75-8FA4-4C85-81F0-17F2189FD688}" type="presOf" srcId="{6FDE343D-354A-449B-82A4-F53DFD87E737}" destId="{DFA21066-B61D-4EEF-B9CF-8C14036836C4}" srcOrd="0" destOrd="0" presId="urn:microsoft.com/office/officeart/2005/8/layout/default"/>
    <dgm:cxn modelId="{CADF8F80-1278-46F2-87EE-3B7990EAF125}" type="presOf" srcId="{832DF6F1-5DDB-407D-ADF1-E9F57659E735}" destId="{F844CA7B-7F06-40A9-B6A4-E314508F054B}" srcOrd="0" destOrd="0" presId="urn:microsoft.com/office/officeart/2005/8/layout/default"/>
    <dgm:cxn modelId="{F289CB93-154A-4D3C-98A8-5C75CF59D80F}" srcId="{6F00D5C5-A1CC-4CE1-9D28-3C63186EE1D4}" destId="{1163154E-A949-42C2-BF0A-B981BC774875}" srcOrd="0" destOrd="0" parTransId="{D7FC4172-425A-46FF-BCD8-3500B04A3722}" sibTransId="{C62A8F11-A4D4-48A4-BBC6-ED9F60607171}"/>
    <dgm:cxn modelId="{BA9BEF99-8C28-494F-9472-F6D95BD7F81F}" type="presOf" srcId="{9A148447-94EB-4768-83CB-B299A09D1EE1}" destId="{06430AF0-03D2-4D8E-96BF-1EDE15D7CE8A}" srcOrd="0" destOrd="0" presId="urn:microsoft.com/office/officeart/2005/8/layout/default"/>
    <dgm:cxn modelId="{507516AC-0605-4359-8D10-E08674F17CCB}" srcId="{6F00D5C5-A1CC-4CE1-9D28-3C63186EE1D4}" destId="{832DF6F1-5DDB-407D-ADF1-E9F57659E735}" srcOrd="8" destOrd="0" parTransId="{A5E040A8-34F8-4218-82B3-312900F25C28}" sibTransId="{E2B61ECE-B9F4-4DC8-B12D-A2E728253775}"/>
    <dgm:cxn modelId="{4391B9BF-186A-4FE9-B004-D23FC0305EEA}" srcId="{6F00D5C5-A1CC-4CE1-9D28-3C63186EE1D4}" destId="{F84257D6-EC4D-4A62-A41C-4CDD26D8D246}" srcOrd="2" destOrd="0" parTransId="{FC06DA69-B777-4691-A046-8C0D1B82E41C}" sibTransId="{FAC66E1F-3F57-42B6-A439-F835B44776E4}"/>
    <dgm:cxn modelId="{02BCCAD7-6D16-4824-ADF6-9E2627625278}" type="presOf" srcId="{DBDD8FE4-E2D2-4EEE-9956-C5771B1E77B9}" destId="{C3EC087A-A84F-4F2F-974E-B70F7320C809}" srcOrd="0" destOrd="0" presId="urn:microsoft.com/office/officeart/2005/8/layout/default"/>
    <dgm:cxn modelId="{6A0FEDEB-C672-4D9D-BA67-E82C6032F90B}" type="presOf" srcId="{01963030-BFF4-4E63-9829-D6CA8879B0EF}" destId="{BE824E39-B1AA-40B4-BEA0-4C083140C89C}" srcOrd="0" destOrd="0" presId="urn:microsoft.com/office/officeart/2005/8/layout/default"/>
    <dgm:cxn modelId="{C00B24F1-2758-45E2-9A0E-979B42D88299}" type="presOf" srcId="{EEA445B9-8F85-4EE4-BD1C-787A615B12EF}" destId="{FA329EB6-BF8B-44C9-87D6-CA52E415B778}" srcOrd="0" destOrd="0" presId="urn:microsoft.com/office/officeart/2005/8/layout/default"/>
    <dgm:cxn modelId="{72F031F9-EE85-425A-80A7-F0884EC60AEE}" type="presOf" srcId="{94101CCA-B4D1-4CC9-B47B-8D3CEC947A4A}" destId="{8C47B581-F4CF-467C-8776-9277177D4EBF}" srcOrd="0" destOrd="0" presId="urn:microsoft.com/office/officeart/2005/8/layout/default"/>
    <dgm:cxn modelId="{26105171-BB08-4037-9F24-A13F6F88A1F3}" type="presParOf" srcId="{67EDDB25-E246-4539-84BC-485EF306CEEA}" destId="{2A9DE64D-B8AC-4A00-96BA-8495FF9FD735}" srcOrd="0" destOrd="0" presId="urn:microsoft.com/office/officeart/2005/8/layout/default"/>
    <dgm:cxn modelId="{7C577884-2E77-4630-A674-698EDA1E02D4}" type="presParOf" srcId="{67EDDB25-E246-4539-84BC-485EF306CEEA}" destId="{6F773D2E-4074-4C7F-8DD6-5D24BB6F7715}" srcOrd="1" destOrd="0" presId="urn:microsoft.com/office/officeart/2005/8/layout/default"/>
    <dgm:cxn modelId="{601BEB38-0A68-4355-8B55-40FCEA49D144}" type="presParOf" srcId="{67EDDB25-E246-4539-84BC-485EF306CEEA}" destId="{C3EC087A-A84F-4F2F-974E-B70F7320C809}" srcOrd="2" destOrd="0" presId="urn:microsoft.com/office/officeart/2005/8/layout/default"/>
    <dgm:cxn modelId="{C5E081AB-C894-40CF-BDD5-0A1B2C9684BE}" type="presParOf" srcId="{67EDDB25-E246-4539-84BC-485EF306CEEA}" destId="{140DEA28-CE1F-40E3-86FC-3398F2920EC4}" srcOrd="3" destOrd="0" presId="urn:microsoft.com/office/officeart/2005/8/layout/default"/>
    <dgm:cxn modelId="{3106CB06-F6D1-4549-942F-E821D5AB6EE8}" type="presParOf" srcId="{67EDDB25-E246-4539-84BC-485EF306CEEA}" destId="{C07A33BB-05BC-4831-AD93-001AFB425D11}" srcOrd="4" destOrd="0" presId="urn:microsoft.com/office/officeart/2005/8/layout/default"/>
    <dgm:cxn modelId="{BD024858-5D14-422C-A669-702E8FCF88AC}" type="presParOf" srcId="{67EDDB25-E246-4539-84BC-485EF306CEEA}" destId="{0C9F35E6-3AF1-4185-B2DF-C11E61E65AF8}" srcOrd="5" destOrd="0" presId="urn:microsoft.com/office/officeart/2005/8/layout/default"/>
    <dgm:cxn modelId="{EAB3A73E-C78C-46F5-B610-A7AAE40BCB13}" type="presParOf" srcId="{67EDDB25-E246-4539-84BC-485EF306CEEA}" destId="{06430AF0-03D2-4D8E-96BF-1EDE15D7CE8A}" srcOrd="6" destOrd="0" presId="urn:microsoft.com/office/officeart/2005/8/layout/default"/>
    <dgm:cxn modelId="{B2FF4D75-44E3-4F1E-9F85-522D78CBAF4C}" type="presParOf" srcId="{67EDDB25-E246-4539-84BC-485EF306CEEA}" destId="{963BDCDD-3D12-4E2D-B274-C0E2DFAD4045}" srcOrd="7" destOrd="0" presId="urn:microsoft.com/office/officeart/2005/8/layout/default"/>
    <dgm:cxn modelId="{2CFCCCBE-C718-43F0-9687-B1423DCCE281}" type="presParOf" srcId="{67EDDB25-E246-4539-84BC-485EF306CEEA}" destId="{BE824E39-B1AA-40B4-BEA0-4C083140C89C}" srcOrd="8" destOrd="0" presId="urn:microsoft.com/office/officeart/2005/8/layout/default"/>
    <dgm:cxn modelId="{58303C10-964A-4394-BB00-4FD851923D21}" type="presParOf" srcId="{67EDDB25-E246-4539-84BC-485EF306CEEA}" destId="{AD15E8AA-2833-409C-9516-4483BEA65CD8}" srcOrd="9" destOrd="0" presId="urn:microsoft.com/office/officeart/2005/8/layout/default"/>
    <dgm:cxn modelId="{D7826504-3C0C-47D6-A28A-B0481F25472D}" type="presParOf" srcId="{67EDDB25-E246-4539-84BC-485EF306CEEA}" destId="{DFA21066-B61D-4EEF-B9CF-8C14036836C4}" srcOrd="10" destOrd="0" presId="urn:microsoft.com/office/officeart/2005/8/layout/default"/>
    <dgm:cxn modelId="{6CD1FD2E-6D91-497C-B491-86B7B48322B2}" type="presParOf" srcId="{67EDDB25-E246-4539-84BC-485EF306CEEA}" destId="{9364525E-424C-499D-A1BF-F264E881A5C3}" srcOrd="11" destOrd="0" presId="urn:microsoft.com/office/officeart/2005/8/layout/default"/>
    <dgm:cxn modelId="{2CAC0DCC-0786-4B5B-AFC1-268C5E6A17A5}" type="presParOf" srcId="{67EDDB25-E246-4539-84BC-485EF306CEEA}" destId="{FA329EB6-BF8B-44C9-87D6-CA52E415B778}" srcOrd="12" destOrd="0" presId="urn:microsoft.com/office/officeart/2005/8/layout/default"/>
    <dgm:cxn modelId="{71BA400D-878A-4BD8-8D41-037D037264E6}" type="presParOf" srcId="{67EDDB25-E246-4539-84BC-485EF306CEEA}" destId="{C5879367-D59D-4EEF-B0C2-E2C96327CDB1}" srcOrd="13" destOrd="0" presId="urn:microsoft.com/office/officeart/2005/8/layout/default"/>
    <dgm:cxn modelId="{FC503944-C535-4FC9-B98B-D43BD9203303}" type="presParOf" srcId="{67EDDB25-E246-4539-84BC-485EF306CEEA}" destId="{8C47B581-F4CF-467C-8776-9277177D4EBF}" srcOrd="14" destOrd="0" presId="urn:microsoft.com/office/officeart/2005/8/layout/default"/>
    <dgm:cxn modelId="{3340E171-41D9-4CF0-9613-CB7A83CB1376}" type="presParOf" srcId="{67EDDB25-E246-4539-84BC-485EF306CEEA}" destId="{9C1AADF0-D75A-4270-A3E0-03D801DB04B3}" srcOrd="15" destOrd="0" presId="urn:microsoft.com/office/officeart/2005/8/layout/default"/>
    <dgm:cxn modelId="{30F61DB3-2318-495E-9D4B-A32843A9EF36}" type="presParOf" srcId="{67EDDB25-E246-4539-84BC-485EF306CEEA}" destId="{F844CA7B-7F06-40A9-B6A4-E314508F054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A3CD1-76A4-4AE4-AFCE-8407E57BAAD6}">
      <dsp:nvSpPr>
        <dsp:cNvPr id="0" name=""/>
        <dsp:cNvSpPr/>
      </dsp:nvSpPr>
      <dsp:spPr>
        <a:xfrm>
          <a:off x="0" y="3583"/>
          <a:ext cx="10686585" cy="7632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7D91D-9AB4-41CB-9A49-48BEEA765929}">
      <dsp:nvSpPr>
        <dsp:cNvPr id="0" name=""/>
        <dsp:cNvSpPr/>
      </dsp:nvSpPr>
      <dsp:spPr>
        <a:xfrm>
          <a:off x="230893" y="175322"/>
          <a:ext cx="419805" cy="4198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470D1-6C41-4BE6-AE75-3EAE1C5C95E9}">
      <dsp:nvSpPr>
        <dsp:cNvPr id="0" name=""/>
        <dsp:cNvSpPr/>
      </dsp:nvSpPr>
      <dsp:spPr>
        <a:xfrm>
          <a:off x="881592" y="3583"/>
          <a:ext cx="9804992" cy="763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81" tIns="80781" rIns="80781" bIns="8078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Fredoka One"/>
            </a:rPr>
            <a:t>What is a 'just transition'?</a:t>
          </a:r>
        </a:p>
      </dsp:txBody>
      <dsp:txXfrm>
        <a:off x="881592" y="3583"/>
        <a:ext cx="9804992" cy="763283"/>
      </dsp:txXfrm>
    </dsp:sp>
    <dsp:sp modelId="{43D63CF2-FB4A-455F-808E-D2CFA0E30A25}">
      <dsp:nvSpPr>
        <dsp:cNvPr id="0" name=""/>
        <dsp:cNvSpPr/>
      </dsp:nvSpPr>
      <dsp:spPr>
        <a:xfrm>
          <a:off x="0" y="957687"/>
          <a:ext cx="10686585" cy="7632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35999-0288-4C13-9CB5-14C59BD2FFA2}">
      <dsp:nvSpPr>
        <dsp:cNvPr id="0" name=""/>
        <dsp:cNvSpPr/>
      </dsp:nvSpPr>
      <dsp:spPr>
        <a:xfrm>
          <a:off x="230893" y="1129426"/>
          <a:ext cx="419805" cy="4198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9B9C2-EF76-45F7-B836-D0553AD7E300}">
      <dsp:nvSpPr>
        <dsp:cNvPr id="0" name=""/>
        <dsp:cNvSpPr/>
      </dsp:nvSpPr>
      <dsp:spPr>
        <a:xfrm>
          <a:off x="881592" y="957687"/>
          <a:ext cx="9804992" cy="763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81" tIns="80781" rIns="80781" bIns="8078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Fredoka One"/>
            </a:rPr>
            <a:t>Why is a just transition important?</a:t>
          </a:r>
        </a:p>
      </dsp:txBody>
      <dsp:txXfrm>
        <a:off x="881592" y="957687"/>
        <a:ext cx="9804992" cy="763283"/>
      </dsp:txXfrm>
    </dsp:sp>
    <dsp:sp modelId="{1B27F2D6-7778-496B-9D85-AEDBD25F9CC0}">
      <dsp:nvSpPr>
        <dsp:cNvPr id="0" name=""/>
        <dsp:cNvSpPr/>
      </dsp:nvSpPr>
      <dsp:spPr>
        <a:xfrm>
          <a:off x="0" y="1911792"/>
          <a:ext cx="10686585" cy="7632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9532E-F54C-43A0-A32F-E24DA99C9C00}">
      <dsp:nvSpPr>
        <dsp:cNvPr id="0" name=""/>
        <dsp:cNvSpPr/>
      </dsp:nvSpPr>
      <dsp:spPr>
        <a:xfrm>
          <a:off x="230893" y="2083531"/>
          <a:ext cx="419805" cy="4198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A1145-E7F1-4B83-904E-4E506FE5F431}">
      <dsp:nvSpPr>
        <dsp:cNvPr id="0" name=""/>
        <dsp:cNvSpPr/>
      </dsp:nvSpPr>
      <dsp:spPr>
        <a:xfrm>
          <a:off x="881592" y="1911792"/>
          <a:ext cx="9804992" cy="763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81" tIns="80781" rIns="80781" bIns="8078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Fredoka One"/>
            </a:rPr>
            <a:t>Case study: Tonawanda, New York</a:t>
          </a:r>
        </a:p>
      </dsp:txBody>
      <dsp:txXfrm>
        <a:off x="881592" y="1911792"/>
        <a:ext cx="9804992" cy="763283"/>
      </dsp:txXfrm>
    </dsp:sp>
    <dsp:sp modelId="{7750AA08-EF6B-4372-813A-644AC3E96487}">
      <dsp:nvSpPr>
        <dsp:cNvPr id="0" name=""/>
        <dsp:cNvSpPr/>
      </dsp:nvSpPr>
      <dsp:spPr>
        <a:xfrm>
          <a:off x="0" y="2865896"/>
          <a:ext cx="10686585" cy="7632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8AEF0-BD91-41C7-AEB9-710B5892BAB9}">
      <dsp:nvSpPr>
        <dsp:cNvPr id="0" name=""/>
        <dsp:cNvSpPr/>
      </dsp:nvSpPr>
      <dsp:spPr>
        <a:xfrm>
          <a:off x="230893" y="3037635"/>
          <a:ext cx="419805" cy="4198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A168E-A4B0-4195-9A4C-A84537C80F54}">
      <dsp:nvSpPr>
        <dsp:cNvPr id="0" name=""/>
        <dsp:cNvSpPr/>
      </dsp:nvSpPr>
      <dsp:spPr>
        <a:xfrm>
          <a:off x="881592" y="2865896"/>
          <a:ext cx="9804992" cy="763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81" tIns="80781" rIns="80781" bIns="8078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Fredoka One"/>
            </a:rPr>
            <a:t>Why is it important to imagine what the future could look like?</a:t>
          </a:r>
        </a:p>
      </dsp:txBody>
      <dsp:txXfrm>
        <a:off x="881592" y="2865896"/>
        <a:ext cx="9804992" cy="763283"/>
      </dsp:txXfrm>
    </dsp:sp>
    <dsp:sp modelId="{401AECA9-29A5-4D11-B730-EB47A592A7AD}">
      <dsp:nvSpPr>
        <dsp:cNvPr id="0" name=""/>
        <dsp:cNvSpPr/>
      </dsp:nvSpPr>
      <dsp:spPr>
        <a:xfrm>
          <a:off x="0" y="3820001"/>
          <a:ext cx="10686585" cy="7632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A6739-B9D7-4672-8ABB-3F5820F16980}">
      <dsp:nvSpPr>
        <dsp:cNvPr id="0" name=""/>
        <dsp:cNvSpPr/>
      </dsp:nvSpPr>
      <dsp:spPr>
        <a:xfrm>
          <a:off x="230893" y="3991739"/>
          <a:ext cx="419805" cy="4198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E0158-FAD3-44D5-A29C-D9DF12EF76A0}">
      <dsp:nvSpPr>
        <dsp:cNvPr id="0" name=""/>
        <dsp:cNvSpPr/>
      </dsp:nvSpPr>
      <dsp:spPr>
        <a:xfrm>
          <a:off x="881592" y="3820001"/>
          <a:ext cx="9804992" cy="763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81" tIns="80781" rIns="80781" bIns="8078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Fredoka One"/>
            </a:rPr>
            <a:t>What do I hope the future might look like?</a:t>
          </a:r>
        </a:p>
      </dsp:txBody>
      <dsp:txXfrm>
        <a:off x="881592" y="3820001"/>
        <a:ext cx="9804992" cy="763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5103F-427C-45C1-ADE8-16633084FC4C}">
      <dsp:nvSpPr>
        <dsp:cNvPr id="0" name=""/>
        <dsp:cNvSpPr/>
      </dsp:nvSpPr>
      <dsp:spPr>
        <a:xfrm>
          <a:off x="0" y="778607"/>
          <a:ext cx="1836616" cy="1101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Fredoka One"/>
            </a:rPr>
            <a:t>Baton Rouge – New Oreleans</a:t>
          </a:r>
        </a:p>
      </dsp:txBody>
      <dsp:txXfrm>
        <a:off x="0" y="778607"/>
        <a:ext cx="1836616" cy="1101969"/>
      </dsp:txXfrm>
    </dsp:sp>
    <dsp:sp modelId="{33359060-BE83-402A-9AB6-DA552434544A}">
      <dsp:nvSpPr>
        <dsp:cNvPr id="0" name=""/>
        <dsp:cNvSpPr/>
      </dsp:nvSpPr>
      <dsp:spPr>
        <a:xfrm>
          <a:off x="0" y="2064238"/>
          <a:ext cx="1836616" cy="1101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Fredoka One"/>
            </a:rPr>
            <a:t>'Sacrifice Zone'</a:t>
          </a:r>
        </a:p>
      </dsp:txBody>
      <dsp:txXfrm>
        <a:off x="0" y="2064238"/>
        <a:ext cx="1836616" cy="1101969"/>
      </dsp:txXfrm>
    </dsp:sp>
    <dsp:sp modelId="{0563BAFE-C786-4F80-AE18-4A4DED62AAD1}">
      <dsp:nvSpPr>
        <dsp:cNvPr id="0" name=""/>
        <dsp:cNvSpPr/>
      </dsp:nvSpPr>
      <dsp:spPr>
        <a:xfrm>
          <a:off x="0" y="3349869"/>
          <a:ext cx="1836616" cy="1101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Fredoka One"/>
            </a:rPr>
            <a:t>46 / 1 million individuals will develop cancer (compared to the US average of 30 / 1 million)</a:t>
          </a:r>
        </a:p>
      </dsp:txBody>
      <dsp:txXfrm>
        <a:off x="0" y="3349869"/>
        <a:ext cx="1836616" cy="1101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FF3C1-037A-4A01-98B9-D25557BC3B9C}">
      <dsp:nvSpPr>
        <dsp:cNvPr id="0" name=""/>
        <dsp:cNvSpPr/>
      </dsp:nvSpPr>
      <dsp:spPr>
        <a:xfrm>
          <a:off x="309822" y="861999"/>
          <a:ext cx="953244" cy="9532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6F1A8-3D39-41E0-939D-47EBF483BD91}">
      <dsp:nvSpPr>
        <dsp:cNvPr id="0" name=""/>
        <dsp:cNvSpPr/>
      </dsp:nvSpPr>
      <dsp:spPr>
        <a:xfrm>
          <a:off x="512973" y="1065150"/>
          <a:ext cx="546943" cy="5469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70F17-071E-454D-A2AE-279D607AB054}">
      <dsp:nvSpPr>
        <dsp:cNvPr id="0" name=""/>
        <dsp:cNvSpPr/>
      </dsp:nvSpPr>
      <dsp:spPr>
        <a:xfrm>
          <a:off x="5097" y="2112156"/>
          <a:ext cx="1562695" cy="62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School?</a:t>
          </a:r>
        </a:p>
      </dsp:txBody>
      <dsp:txXfrm>
        <a:off x="5097" y="2112156"/>
        <a:ext cx="1562695" cy="625078"/>
      </dsp:txXfrm>
    </dsp:sp>
    <dsp:sp modelId="{05747B30-0AD6-4170-BCF8-43150E760510}">
      <dsp:nvSpPr>
        <dsp:cNvPr id="0" name=""/>
        <dsp:cNvSpPr/>
      </dsp:nvSpPr>
      <dsp:spPr>
        <a:xfrm>
          <a:off x="2145989" y="861999"/>
          <a:ext cx="953244" cy="9532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B4B7F-D85E-4A82-92A7-049A0F5E226D}">
      <dsp:nvSpPr>
        <dsp:cNvPr id="0" name=""/>
        <dsp:cNvSpPr/>
      </dsp:nvSpPr>
      <dsp:spPr>
        <a:xfrm>
          <a:off x="2349140" y="1065150"/>
          <a:ext cx="546943" cy="5469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EEF81-13F5-4252-904F-5CC6DEDA36E8}">
      <dsp:nvSpPr>
        <dsp:cNvPr id="0" name=""/>
        <dsp:cNvSpPr/>
      </dsp:nvSpPr>
      <dsp:spPr>
        <a:xfrm>
          <a:off x="1841264" y="2112156"/>
          <a:ext cx="1562695" cy="62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Park?</a:t>
          </a:r>
        </a:p>
      </dsp:txBody>
      <dsp:txXfrm>
        <a:off x="1841264" y="2112156"/>
        <a:ext cx="1562695" cy="625078"/>
      </dsp:txXfrm>
    </dsp:sp>
    <dsp:sp modelId="{55087D38-3E94-4818-8193-24C846A83CA0}">
      <dsp:nvSpPr>
        <dsp:cNvPr id="0" name=""/>
        <dsp:cNvSpPr/>
      </dsp:nvSpPr>
      <dsp:spPr>
        <a:xfrm>
          <a:off x="3982156" y="861999"/>
          <a:ext cx="953244" cy="9532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9EBB4-D13B-44BA-90D1-9142170B7A42}">
      <dsp:nvSpPr>
        <dsp:cNvPr id="0" name=""/>
        <dsp:cNvSpPr/>
      </dsp:nvSpPr>
      <dsp:spPr>
        <a:xfrm>
          <a:off x="4185307" y="1065150"/>
          <a:ext cx="546943" cy="5469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EF54C-081C-46CF-974A-230B804C4D3D}">
      <dsp:nvSpPr>
        <dsp:cNvPr id="0" name=""/>
        <dsp:cNvSpPr/>
      </dsp:nvSpPr>
      <dsp:spPr>
        <a:xfrm>
          <a:off x="3677431" y="2112156"/>
          <a:ext cx="1562695" cy="62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Museum?</a:t>
          </a:r>
        </a:p>
      </dsp:txBody>
      <dsp:txXfrm>
        <a:off x="3677431" y="2112156"/>
        <a:ext cx="1562695" cy="625078"/>
      </dsp:txXfrm>
    </dsp:sp>
    <dsp:sp modelId="{1733AA07-F27A-4385-B637-943C9241913E}">
      <dsp:nvSpPr>
        <dsp:cNvPr id="0" name=""/>
        <dsp:cNvSpPr/>
      </dsp:nvSpPr>
      <dsp:spPr>
        <a:xfrm>
          <a:off x="5818323" y="861999"/>
          <a:ext cx="953244" cy="9532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F0A4B-9FED-49C1-BC07-BD1267792E0A}">
      <dsp:nvSpPr>
        <dsp:cNvPr id="0" name=""/>
        <dsp:cNvSpPr/>
      </dsp:nvSpPr>
      <dsp:spPr>
        <a:xfrm>
          <a:off x="6021474" y="1065150"/>
          <a:ext cx="546943" cy="5469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27115-911D-49E4-9D46-6CE78B4EB3CA}">
      <dsp:nvSpPr>
        <dsp:cNvPr id="0" name=""/>
        <dsp:cNvSpPr/>
      </dsp:nvSpPr>
      <dsp:spPr>
        <a:xfrm>
          <a:off x="5513598" y="2112156"/>
          <a:ext cx="1562695" cy="62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Bioenergy plant?</a:t>
          </a:r>
        </a:p>
      </dsp:txBody>
      <dsp:txXfrm>
        <a:off x="5513598" y="2112156"/>
        <a:ext cx="1562695" cy="625078"/>
      </dsp:txXfrm>
    </dsp:sp>
    <dsp:sp modelId="{814757A9-6B16-45CB-AF8B-10EC787AA84E}">
      <dsp:nvSpPr>
        <dsp:cNvPr id="0" name=""/>
        <dsp:cNvSpPr/>
      </dsp:nvSpPr>
      <dsp:spPr>
        <a:xfrm>
          <a:off x="7654490" y="861999"/>
          <a:ext cx="953244" cy="9532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BBB72-1DB7-4761-963E-E0AB4431208D}">
      <dsp:nvSpPr>
        <dsp:cNvPr id="0" name=""/>
        <dsp:cNvSpPr/>
      </dsp:nvSpPr>
      <dsp:spPr>
        <a:xfrm>
          <a:off x="7857641" y="1065150"/>
          <a:ext cx="546943" cy="5469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B76FE-EB35-4C7A-A883-36FDFC1E50FA}">
      <dsp:nvSpPr>
        <dsp:cNvPr id="0" name=""/>
        <dsp:cNvSpPr/>
      </dsp:nvSpPr>
      <dsp:spPr>
        <a:xfrm>
          <a:off x="7349765" y="2112156"/>
          <a:ext cx="1562695" cy="62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Shopping centre?</a:t>
          </a:r>
        </a:p>
      </dsp:txBody>
      <dsp:txXfrm>
        <a:off x="7349765" y="2112156"/>
        <a:ext cx="1562695" cy="625078"/>
      </dsp:txXfrm>
    </dsp:sp>
    <dsp:sp modelId="{3B7A4F8D-6F8D-4576-92C3-4ADB39CC1CA0}">
      <dsp:nvSpPr>
        <dsp:cNvPr id="0" name=""/>
        <dsp:cNvSpPr/>
      </dsp:nvSpPr>
      <dsp:spPr>
        <a:xfrm>
          <a:off x="9490657" y="861999"/>
          <a:ext cx="953244" cy="9532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6719A-A43B-4262-BEC2-510D0BCC4970}">
      <dsp:nvSpPr>
        <dsp:cNvPr id="0" name=""/>
        <dsp:cNvSpPr/>
      </dsp:nvSpPr>
      <dsp:spPr>
        <a:xfrm>
          <a:off x="9693808" y="1065150"/>
          <a:ext cx="546943" cy="54694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C78D9-E63F-4A5E-9113-44514B155082}">
      <dsp:nvSpPr>
        <dsp:cNvPr id="0" name=""/>
        <dsp:cNvSpPr/>
      </dsp:nvSpPr>
      <dsp:spPr>
        <a:xfrm>
          <a:off x="9185932" y="2112156"/>
          <a:ext cx="1562695" cy="62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Something else?</a:t>
          </a:r>
        </a:p>
      </dsp:txBody>
      <dsp:txXfrm>
        <a:off x="9185932" y="2112156"/>
        <a:ext cx="1562695" cy="625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DE64D-B8AC-4A00-96BA-8495FF9FD735}">
      <dsp:nvSpPr>
        <dsp:cNvPr id="0" name=""/>
        <dsp:cNvSpPr/>
      </dsp:nvSpPr>
      <dsp:spPr>
        <a:xfrm>
          <a:off x="0" y="1332525"/>
          <a:ext cx="2145830" cy="128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Fredoka One"/>
            </a:rPr>
            <a:t>Green New Deal</a:t>
          </a:r>
        </a:p>
      </dsp:txBody>
      <dsp:txXfrm>
        <a:off x="0" y="1332525"/>
        <a:ext cx="2145830" cy="1287498"/>
      </dsp:txXfrm>
    </dsp:sp>
    <dsp:sp modelId="{C3EC087A-A84F-4F2F-974E-B70F7320C809}">
      <dsp:nvSpPr>
        <dsp:cNvPr id="0" name=""/>
        <dsp:cNvSpPr/>
      </dsp:nvSpPr>
      <dsp:spPr>
        <a:xfrm>
          <a:off x="2360414" y="1332525"/>
          <a:ext cx="2145830" cy="128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Fredoka One"/>
            </a:rPr>
            <a:t>Degrowth</a:t>
          </a:r>
        </a:p>
      </dsp:txBody>
      <dsp:txXfrm>
        <a:off x="2360414" y="1332525"/>
        <a:ext cx="2145830" cy="1287498"/>
      </dsp:txXfrm>
    </dsp:sp>
    <dsp:sp modelId="{C07A33BB-05BC-4831-AD93-001AFB425D11}">
      <dsp:nvSpPr>
        <dsp:cNvPr id="0" name=""/>
        <dsp:cNvSpPr/>
      </dsp:nvSpPr>
      <dsp:spPr>
        <a:xfrm>
          <a:off x="4720828" y="1332525"/>
          <a:ext cx="2145830" cy="128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Fredoka One"/>
            </a:rPr>
            <a:t>Doughnut Economics</a:t>
          </a:r>
        </a:p>
      </dsp:txBody>
      <dsp:txXfrm>
        <a:off x="4720828" y="1332525"/>
        <a:ext cx="2145830" cy="1287498"/>
      </dsp:txXfrm>
    </dsp:sp>
    <dsp:sp modelId="{06430AF0-03D2-4D8E-96BF-1EDE15D7CE8A}">
      <dsp:nvSpPr>
        <dsp:cNvPr id="0" name=""/>
        <dsp:cNvSpPr/>
      </dsp:nvSpPr>
      <dsp:spPr>
        <a:xfrm>
          <a:off x="0" y="2834607"/>
          <a:ext cx="2145830" cy="128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Fredoka One"/>
            </a:rPr>
            <a:t>Green Growth</a:t>
          </a:r>
        </a:p>
      </dsp:txBody>
      <dsp:txXfrm>
        <a:off x="0" y="2834607"/>
        <a:ext cx="2145830" cy="1287498"/>
      </dsp:txXfrm>
    </dsp:sp>
    <dsp:sp modelId="{BE824E39-B1AA-40B4-BEA0-4C083140C89C}">
      <dsp:nvSpPr>
        <dsp:cNvPr id="0" name=""/>
        <dsp:cNvSpPr/>
      </dsp:nvSpPr>
      <dsp:spPr>
        <a:xfrm>
          <a:off x="2360414" y="2834607"/>
          <a:ext cx="2145830" cy="128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Fredoka One"/>
            </a:rPr>
            <a:t>Gross National Happiness</a:t>
          </a:r>
        </a:p>
      </dsp:txBody>
      <dsp:txXfrm>
        <a:off x="2360414" y="2834607"/>
        <a:ext cx="2145830" cy="1287498"/>
      </dsp:txXfrm>
    </dsp:sp>
    <dsp:sp modelId="{DFA21066-B61D-4EEF-B9CF-8C14036836C4}">
      <dsp:nvSpPr>
        <dsp:cNvPr id="0" name=""/>
        <dsp:cNvSpPr/>
      </dsp:nvSpPr>
      <dsp:spPr>
        <a:xfrm>
          <a:off x="4720828" y="2834607"/>
          <a:ext cx="2145830" cy="128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Fredoka One"/>
            </a:rPr>
            <a:t>Circular Economy</a:t>
          </a:r>
        </a:p>
      </dsp:txBody>
      <dsp:txXfrm>
        <a:off x="4720828" y="2834607"/>
        <a:ext cx="2145830" cy="1287498"/>
      </dsp:txXfrm>
    </dsp:sp>
    <dsp:sp modelId="{FA329EB6-BF8B-44C9-87D6-CA52E415B778}">
      <dsp:nvSpPr>
        <dsp:cNvPr id="0" name=""/>
        <dsp:cNvSpPr/>
      </dsp:nvSpPr>
      <dsp:spPr>
        <a:xfrm>
          <a:off x="0" y="4336688"/>
          <a:ext cx="2145830" cy="128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Fredoka One"/>
            </a:rPr>
            <a:t>Public Luxury Private Sufficiency</a:t>
          </a:r>
        </a:p>
      </dsp:txBody>
      <dsp:txXfrm>
        <a:off x="0" y="4336688"/>
        <a:ext cx="2145830" cy="1287498"/>
      </dsp:txXfrm>
    </dsp:sp>
    <dsp:sp modelId="{8C47B581-F4CF-467C-8776-9277177D4EBF}">
      <dsp:nvSpPr>
        <dsp:cNvPr id="0" name=""/>
        <dsp:cNvSpPr/>
      </dsp:nvSpPr>
      <dsp:spPr>
        <a:xfrm>
          <a:off x="2360414" y="4336688"/>
          <a:ext cx="2145830" cy="128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Fredoka One"/>
            </a:rPr>
            <a:t>Buen Vivir</a:t>
          </a:r>
        </a:p>
      </dsp:txBody>
      <dsp:txXfrm>
        <a:off x="2360414" y="4336688"/>
        <a:ext cx="2145830" cy="1287498"/>
      </dsp:txXfrm>
    </dsp:sp>
    <dsp:sp modelId="{F844CA7B-7F06-40A9-B6A4-E314508F054B}">
      <dsp:nvSpPr>
        <dsp:cNvPr id="0" name=""/>
        <dsp:cNvSpPr/>
      </dsp:nvSpPr>
      <dsp:spPr>
        <a:xfrm>
          <a:off x="4720828" y="4336688"/>
          <a:ext cx="2145830" cy="128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Fredoka One"/>
            </a:rPr>
            <a:t>Business-as-Usual</a:t>
          </a:r>
        </a:p>
      </dsp:txBody>
      <dsp:txXfrm>
        <a:off x="4720828" y="4336688"/>
        <a:ext cx="2145830" cy="1287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5/31/2023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fv52KF5fHM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F0EA-85BF-6D2D-BF1D-D0FB99624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>
                <a:latin typeface="Fredoka One" panose="02000000000000000000" pitchFamily="2" charset="0"/>
              </a:rPr>
              <a:t>Just Transitions and the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39826-31C4-9BAE-303B-525B63AB14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83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9EACF-4430-D1F4-AAC6-23B27B8C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3220582" cy="498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latin typeface="Fredoka One"/>
              </a:rPr>
              <a:t>Transitioning Tonawanda: 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268F-CC4D-9C33-F705-59FDDEBF2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389" y="936711"/>
            <a:ext cx="6815992" cy="498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Will it be </a:t>
            </a:r>
            <a:r>
              <a:rPr lang="en-US">
                <a:highlight>
                  <a:srgbClr val="FFFF00"/>
                </a:highlight>
              </a:rPr>
              <a:t>expensive</a:t>
            </a:r>
            <a:r>
              <a:rPr lang="en-US"/>
              <a:t>?</a:t>
            </a:r>
          </a:p>
          <a:p>
            <a:r>
              <a:rPr lang="en-US"/>
              <a:t>Will anyone be upset by what is replacing the coal mine? What will you do to make them feel less upset?</a:t>
            </a:r>
            <a:endParaRPr lang="en-US">
              <a:cs typeface="Calibri Light"/>
            </a:endParaRPr>
          </a:p>
          <a:p>
            <a:r>
              <a:rPr lang="en-US"/>
              <a:t>What are the benefits of what you are proposing?</a:t>
            </a:r>
            <a:endParaRPr lang="en-US">
              <a:cs typeface="Calibri Light"/>
            </a:endParaRPr>
          </a:p>
          <a:p>
            <a:r>
              <a:rPr lang="en-US"/>
              <a:t>Who will benefit from it the most, will be a </a:t>
            </a:r>
            <a:r>
              <a:rPr lang="en-US">
                <a:highlight>
                  <a:srgbClr val="FFFF00"/>
                </a:highlight>
              </a:rPr>
              <a:t>long-term or short-term</a:t>
            </a:r>
            <a:r>
              <a:rPr lang="en-US"/>
              <a:t> benefit?</a:t>
            </a:r>
            <a:endParaRPr lang="en-US">
              <a:cs typeface="Calibri Light"/>
            </a:endParaRPr>
          </a:p>
          <a:p>
            <a:pPr marL="0" indent="0"/>
            <a:endParaRPr lang="en-US"/>
          </a:p>
          <a:p>
            <a:pPr marL="0" indent="0"/>
            <a:r>
              <a:rPr lang="en-US"/>
              <a:t>Whatever you decide to build </a:t>
            </a:r>
            <a:r>
              <a:rPr lang="en-US">
                <a:highlight>
                  <a:srgbClr val="FFFF00"/>
                </a:highlight>
              </a:rPr>
              <a:t>must help create a just transition </a:t>
            </a:r>
            <a:r>
              <a:rPr lang="en-US"/>
              <a:t>in Tonawanda – keep this in mind</a:t>
            </a:r>
            <a:endParaRPr lang="en-US">
              <a:cs typeface="Calibri Ligh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2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699994-F930-4BD1-804C-3E97736C3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5E3040-CB0E-4155-9346-CDC038759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5D551-46A3-3649-D470-7FA16ACA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4564207" cy="1658198"/>
          </a:xfrm>
        </p:spPr>
        <p:txBody>
          <a:bodyPr>
            <a:normAutofit/>
          </a:bodyPr>
          <a:lstStyle/>
          <a:p>
            <a:r>
              <a:rPr lang="en-US" sz="3600">
                <a:latin typeface="Fredoka One"/>
                <a:cs typeface="Calibri Light"/>
              </a:rPr>
              <a:t>What's next after fossil fuels?</a:t>
            </a:r>
          </a:p>
        </p:txBody>
      </p:sp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A03B081E-53B8-33E1-0904-6FFD96E6B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876786"/>
              </p:ext>
            </p:extLst>
          </p:nvPr>
        </p:nvGraphicFramePr>
        <p:xfrm>
          <a:off x="4546023" y="24245"/>
          <a:ext cx="6866659" cy="695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794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8970-BBF1-AEE0-8DD3-AD8727E5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015015"/>
            <a:ext cx="10780776" cy="613283"/>
          </a:xfrm>
        </p:spPr>
        <p:txBody>
          <a:bodyPr>
            <a:noAutofit/>
          </a:bodyPr>
          <a:lstStyle/>
          <a:p>
            <a:r>
              <a:rPr lang="en-GB" sz="4000">
                <a:latin typeface="Fredoka One" panose="02000000000000000000" pitchFamily="2" charset="0"/>
              </a:rPr>
              <a:t>Destination 2100: we’ve solved the climate crisis – what does the world look like?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FD7D9C-44CE-841B-15D4-05949FAE817D}"/>
              </a:ext>
            </a:extLst>
          </p:cNvPr>
          <p:cNvSpPr/>
          <p:nvPr/>
        </p:nvSpPr>
        <p:spPr>
          <a:xfrm>
            <a:off x="0" y="0"/>
            <a:ext cx="12192000" cy="5263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brown brick house with solar panels on roof">
            <a:extLst>
              <a:ext uri="{FF2B5EF4-FFF2-40B4-BE49-F238E27FC236}">
                <a16:creationId xmlns:a16="http://schemas.microsoft.com/office/drawing/2014/main" id="{DFF66AF0-4994-169C-4941-8F905EBE9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463"/>
            <a:ext cx="1741335" cy="261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view of building with trees">
            <a:extLst>
              <a:ext uri="{FF2B5EF4-FFF2-40B4-BE49-F238E27FC236}">
                <a16:creationId xmlns:a16="http://schemas.microsoft.com/office/drawing/2014/main" id="{F785A3BB-B2C9-3669-000A-48F6DCE3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61762"/>
            <a:ext cx="3441072" cy="229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aerial photography of cars on street near buildings and trees during daytime">
            <a:extLst>
              <a:ext uri="{FF2B5EF4-FFF2-40B4-BE49-F238E27FC236}">
                <a16:creationId xmlns:a16="http://schemas.microsoft.com/office/drawing/2014/main" id="{316AF135-75E6-4929-4C99-77F37F757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50" y="87463"/>
            <a:ext cx="3511020" cy="262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een and white pedestrian lane">
            <a:extLst>
              <a:ext uri="{FF2B5EF4-FFF2-40B4-BE49-F238E27FC236}">
                <a16:creationId xmlns:a16="http://schemas.microsoft.com/office/drawing/2014/main" id="{B2DCA030-DADA-672A-7C8A-6B34FE808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85" y="87463"/>
            <a:ext cx="2791945" cy="50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58B367-0554-DB31-E12D-8F3305286E9E}"/>
              </a:ext>
            </a:extLst>
          </p:cNvPr>
          <p:cNvSpPr txBox="1"/>
          <p:nvPr/>
        </p:nvSpPr>
        <p:spPr>
          <a:xfrm>
            <a:off x="8756633" y="87463"/>
            <a:ext cx="3277263" cy="50475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latin typeface="Fredoka One"/>
              </a:rPr>
              <a:t>Aside from infrastructure, think about:</a:t>
            </a:r>
          </a:p>
          <a:p>
            <a:endParaRPr lang="en-GB">
              <a:latin typeface="Fredoka O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Fredoka One"/>
              </a:rPr>
              <a:t>How are workers treated in 2100 – are their wages fair?</a:t>
            </a:r>
          </a:p>
          <a:p>
            <a:endParaRPr lang="en-GB">
              <a:latin typeface="Fredoka O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Fredoka One"/>
              </a:rPr>
              <a:t>What do we eat? Do we still eat animals?</a:t>
            </a:r>
          </a:p>
          <a:p>
            <a:endParaRPr lang="en-GB">
              <a:latin typeface="Fredoka O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Fredoka One"/>
              </a:rPr>
              <a:t>What jobs now exist? What jobs don’t exist?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Fredoka O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Fredoka One"/>
              </a:rPr>
              <a:t>What do we teach in schools?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Fredoka O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Fredoka One"/>
              </a:rPr>
              <a:t>Who is leading us? </a:t>
            </a:r>
            <a:endParaRPr lang="en-GB">
              <a:latin typeface="Fredoka One" panose="02000000000000000000" pitchFamily="2" charset="0"/>
            </a:endParaRPr>
          </a:p>
          <a:p>
            <a:endParaRPr lang="en-GB" sz="1600">
              <a:latin typeface="Fredoka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4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62E8-4F6C-00D8-AD62-A5082934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redoka One" panose="02000000000000000000" pitchFamily="2" charset="0"/>
              </a:rPr>
              <a:t>What are we learning today?</a:t>
            </a:r>
          </a:p>
        </p:txBody>
      </p:sp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98E5EDFC-0A5D-7770-58D5-F6E193F902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950913"/>
              </p:ext>
            </p:extLst>
          </p:nvPr>
        </p:nvGraphicFramePr>
        <p:xfrm>
          <a:off x="901390" y="1897566"/>
          <a:ext cx="10686585" cy="4586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32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AA97F6A-9688-4082-836D-44CD2CE97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840" y="0"/>
            <a:ext cx="547116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8B791-317D-BA04-2B6D-75BEA219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213" y="118533"/>
            <a:ext cx="4345858" cy="1658198"/>
          </a:xfrm>
        </p:spPr>
        <p:txBody>
          <a:bodyPr>
            <a:normAutofit fontScale="90000"/>
          </a:bodyPr>
          <a:lstStyle/>
          <a:p>
            <a:r>
              <a:rPr lang="en-GB" sz="4800">
                <a:latin typeface="Fredoka One" panose="02000000000000000000" pitchFamily="2" charset="0"/>
              </a:rPr>
              <a:t>Scenario 1: coal mine closure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1FF98D-D1B0-A7A7-DACF-98D6DBE42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94" y="645106"/>
            <a:ext cx="5056422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2D2CD-C6AB-1B5F-8620-8680B3B95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7213" y="1806039"/>
            <a:ext cx="4736627" cy="23368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>
                <a:latin typeface="Calibri Light"/>
                <a:cs typeface="Calibri Light"/>
              </a:rPr>
              <a:t>The UK’s only remaining coal mine has closed down, meaning that it is now running on </a:t>
            </a:r>
            <a:r>
              <a:rPr lang="en-GB">
                <a:highlight>
                  <a:srgbClr val="FFFF00"/>
                </a:highlight>
                <a:latin typeface="Calibri Light"/>
                <a:cs typeface="Calibri Light"/>
              </a:rPr>
              <a:t>100% renewable energy!</a:t>
            </a:r>
            <a:endParaRPr lang="en-US"/>
          </a:p>
          <a:p>
            <a:pPr marL="0" indent="0">
              <a:buNone/>
            </a:pPr>
            <a:r>
              <a:rPr lang="en-GB">
                <a:latin typeface="Fredoka One"/>
              </a:rPr>
              <a:t>John</a:t>
            </a:r>
            <a:r>
              <a:rPr lang="en-GB"/>
              <a:t> is happy about this, but as he was once a worker in this coal mine, he and many others are </a:t>
            </a:r>
            <a:r>
              <a:rPr lang="en-GB">
                <a:highlight>
                  <a:srgbClr val="FFFF00"/>
                </a:highlight>
              </a:rPr>
              <a:t>now without jobs</a:t>
            </a:r>
            <a:r>
              <a:rPr lang="en-GB"/>
              <a:t>. They have spent their lives </a:t>
            </a:r>
            <a:r>
              <a:rPr lang="en-GB">
                <a:highlight>
                  <a:srgbClr val="FFFF00"/>
                </a:highlight>
              </a:rPr>
              <a:t>training</a:t>
            </a:r>
            <a:r>
              <a:rPr lang="en-GB"/>
              <a:t> to work in coal mines and now have nowhere to go.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64D91A-9A8C-D035-EA6A-B45A1094221A}"/>
              </a:ext>
            </a:extLst>
          </p:cNvPr>
          <p:cNvSpPr txBox="1">
            <a:spLocks/>
          </p:cNvSpPr>
          <p:nvPr/>
        </p:nvSpPr>
        <p:spPr>
          <a:xfrm>
            <a:off x="7285136" y="5145372"/>
            <a:ext cx="4345858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>
                <a:latin typeface="Fredoka One" panose="02000000000000000000" pitchFamily="2" charset="0"/>
              </a:rPr>
              <a:t>What should happen next?</a:t>
            </a:r>
          </a:p>
        </p:txBody>
      </p:sp>
    </p:spTree>
    <p:extLst>
      <p:ext uri="{BB962C8B-B14F-4D97-AF65-F5344CB8AC3E}">
        <p14:creationId xmlns:p14="http://schemas.microsoft.com/office/powerpoint/2010/main" val="359608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AA97F6A-9688-4082-836D-44CD2CE97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840" y="0"/>
            <a:ext cx="547116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8B791-317D-BA04-2B6D-75BEA219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213" y="499533"/>
            <a:ext cx="4345858" cy="1658198"/>
          </a:xfrm>
        </p:spPr>
        <p:txBody>
          <a:bodyPr>
            <a:normAutofit fontScale="90000"/>
          </a:bodyPr>
          <a:lstStyle/>
          <a:p>
            <a:r>
              <a:rPr lang="en-GB" sz="4800">
                <a:latin typeface="Fredoka One" panose="02000000000000000000" pitchFamily="2" charset="0"/>
              </a:rPr>
              <a:t>Scenario 2: electric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2D2CD-C6AB-1B5F-8620-8680B3B95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7213" y="2011680"/>
            <a:ext cx="4345858" cy="28068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>
                <a:latin typeface="Fredoka One" panose="02000000000000000000" pitchFamily="2" charset="0"/>
              </a:rPr>
              <a:t>Alice</a:t>
            </a:r>
            <a:r>
              <a:rPr lang="en-GB"/>
              <a:t> is excited about the amount of ethically produced </a:t>
            </a:r>
            <a:r>
              <a:rPr lang="en-GB">
                <a:highlight>
                  <a:srgbClr val="FFFF00"/>
                </a:highlight>
              </a:rPr>
              <a:t>electric vehicles </a:t>
            </a:r>
            <a:r>
              <a:rPr lang="en-GB"/>
              <a:t>on the roads.</a:t>
            </a:r>
          </a:p>
          <a:p>
            <a:pPr marL="0" indent="0">
              <a:buNone/>
            </a:pPr>
            <a:r>
              <a:rPr lang="en-GB"/>
              <a:t>However, she is worried that she might not be able to afford one. Because of this, they might be stuck using their petrol vehicle which might </a:t>
            </a:r>
            <a:r>
              <a:rPr lang="en-GB">
                <a:highlight>
                  <a:srgbClr val="FFFF00"/>
                </a:highlight>
              </a:rPr>
              <a:t>even become more expensive to run!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64D91A-9A8C-D035-EA6A-B45A1094221A}"/>
              </a:ext>
            </a:extLst>
          </p:cNvPr>
          <p:cNvSpPr txBox="1">
            <a:spLocks/>
          </p:cNvSpPr>
          <p:nvPr/>
        </p:nvSpPr>
        <p:spPr>
          <a:xfrm>
            <a:off x="7197213" y="4700270"/>
            <a:ext cx="4345858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>
                <a:latin typeface="Fredoka One" panose="02000000000000000000" pitchFamily="2" charset="0"/>
              </a:rPr>
              <a:t>What should happen next?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404EF9-F6DA-6794-1A3B-6DA2DE59B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923636"/>
            <a:ext cx="5813499" cy="46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99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ED1D6-702C-3838-9581-F73E1A67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edoka One"/>
                <a:cs typeface="Calibri Light"/>
              </a:rPr>
              <a:t>What is a 'just transition'?</a:t>
            </a:r>
            <a:endParaRPr lang="en-US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7BE04-9795-320F-6CFC-F943764C9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38" y="1760566"/>
            <a:ext cx="10771043" cy="7874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 Light" panose="020F0302020204030204"/>
              </a:rPr>
              <a:t>As we move to low-carbon industries, we need to make sure that those whose lives depend on fossil fuels are taken care of and not forgotten about.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F264F1-6888-43DE-41BF-28915FD5E060}"/>
              </a:ext>
            </a:extLst>
          </p:cNvPr>
          <p:cNvSpPr txBox="1">
            <a:spLocks/>
          </p:cNvSpPr>
          <p:nvPr/>
        </p:nvSpPr>
        <p:spPr>
          <a:xfrm>
            <a:off x="655874" y="5290012"/>
            <a:ext cx="10771043" cy="7874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cs typeface="Calibri Light" panose="020F0302020204030204"/>
              </a:rPr>
              <a:t>We also need to make sure that those currently without access to electricity gain access to it quickly, but not in a way that will exacerbate climate change</a:t>
            </a:r>
          </a:p>
        </p:txBody>
      </p:sp>
      <p:pic>
        <p:nvPicPr>
          <p:cNvPr id="7" name="Graphic 7" descr="Briefcase with solid fill">
            <a:extLst>
              <a:ext uri="{FF2B5EF4-FFF2-40B4-BE49-F238E27FC236}">
                <a16:creationId xmlns:a16="http://schemas.microsoft.com/office/drawing/2014/main" id="{69CE6F1E-076E-A280-E8C2-CFEC60431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8572" y="2738004"/>
            <a:ext cx="585355" cy="585355"/>
          </a:xfrm>
          <a:prstGeom prst="rect">
            <a:avLst/>
          </a:prstGeom>
        </p:spPr>
      </p:pic>
      <p:pic>
        <p:nvPicPr>
          <p:cNvPr id="8" name="Graphic 8" descr="Electric Tower with solid fill">
            <a:extLst>
              <a:ext uri="{FF2B5EF4-FFF2-40B4-BE49-F238E27FC236}">
                <a16:creationId xmlns:a16="http://schemas.microsoft.com/office/drawing/2014/main" id="{5F570D5C-F659-A93A-E62A-D2A53834A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7959" y="3361459"/>
            <a:ext cx="706582" cy="706582"/>
          </a:xfrm>
          <a:prstGeom prst="rect">
            <a:avLst/>
          </a:prstGeom>
        </p:spPr>
      </p:pic>
      <p:pic>
        <p:nvPicPr>
          <p:cNvPr id="9" name="Graphic 9" descr="Tax with solid fill">
            <a:extLst>
              <a:ext uri="{FF2B5EF4-FFF2-40B4-BE49-F238E27FC236}">
                <a16:creationId xmlns:a16="http://schemas.microsoft.com/office/drawing/2014/main" id="{3FE56D41-D7F9-876E-7CD5-21A7E67C35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4664" y="4097482"/>
            <a:ext cx="749878" cy="73256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F21E62-446F-722F-861D-3061ABD01737}"/>
              </a:ext>
            </a:extLst>
          </p:cNvPr>
          <p:cNvSpPr txBox="1">
            <a:spLocks/>
          </p:cNvSpPr>
          <p:nvPr/>
        </p:nvSpPr>
        <p:spPr>
          <a:xfrm>
            <a:off x="2803329" y="2856807"/>
            <a:ext cx="3913043" cy="345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>
                <a:cs typeface="Calibri Light" panose="020F0302020204030204"/>
              </a:rPr>
              <a:t>They may work within the fossil fuel industry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B9188D-0D37-5E4E-9D75-9A6E6AB4E3B8}"/>
              </a:ext>
            </a:extLst>
          </p:cNvPr>
          <p:cNvSpPr txBox="1">
            <a:spLocks/>
          </p:cNvSpPr>
          <p:nvPr/>
        </p:nvSpPr>
        <p:spPr>
          <a:xfrm>
            <a:off x="2803328" y="3540875"/>
            <a:ext cx="5341792" cy="345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>
                <a:cs typeface="Calibri Light" panose="020F0302020204030204"/>
              </a:rPr>
              <a:t>Their electricity may be generated by fossil fuels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A8A26E6-5FBF-AACE-7C6B-E21F880E9F64}"/>
              </a:ext>
            </a:extLst>
          </p:cNvPr>
          <p:cNvSpPr txBox="1">
            <a:spLocks/>
          </p:cNvSpPr>
          <p:nvPr/>
        </p:nvSpPr>
        <p:spPr>
          <a:xfrm>
            <a:off x="2803327" y="4294215"/>
            <a:ext cx="7974155" cy="345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>
                <a:cs typeface="Calibri Light" panose="020F0302020204030204"/>
              </a:rPr>
              <a:t>Local fossil fuel infrastructure may pay tax which goes towards local projects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06B6FB-3B34-6D3C-7859-1CC8AFF52DD5}"/>
              </a:ext>
            </a:extLst>
          </p:cNvPr>
          <p:cNvSpPr/>
          <p:nvPr/>
        </p:nvSpPr>
        <p:spPr>
          <a:xfrm>
            <a:off x="9431480" y="2460913"/>
            <a:ext cx="2493818" cy="2372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Fredoka One"/>
                <a:cs typeface="Calibri Light"/>
              </a:rPr>
              <a:t>Pursuing a just transition is all about </a:t>
            </a:r>
            <a:r>
              <a:rPr lang="en-US" sz="1600">
                <a:solidFill>
                  <a:schemeClr val="tx1"/>
                </a:solidFill>
                <a:highlight>
                  <a:srgbClr val="FFFF00"/>
                </a:highlight>
                <a:latin typeface="Fredoka One"/>
                <a:cs typeface="Calibri Light"/>
              </a:rPr>
              <a:t>helping those who are most at risk</a:t>
            </a:r>
            <a:r>
              <a:rPr lang="en-US" sz="1600">
                <a:solidFill>
                  <a:schemeClr val="tx1"/>
                </a:solidFill>
                <a:latin typeface="Fredoka One"/>
                <a:cs typeface="Calibri Light"/>
              </a:rPr>
              <a:t> when we move to low carbon ways of life and </a:t>
            </a:r>
            <a:r>
              <a:rPr lang="en-US" sz="1600">
                <a:solidFill>
                  <a:schemeClr val="tx1"/>
                </a:solidFill>
                <a:highlight>
                  <a:srgbClr val="FFFF00"/>
                </a:highlight>
                <a:latin typeface="Fredoka One"/>
                <a:cs typeface="Calibri Light"/>
              </a:rPr>
              <a:t>most in need of support</a:t>
            </a:r>
            <a:endParaRPr lang="en-US" sz="1600">
              <a:solidFill>
                <a:schemeClr val="tx1"/>
              </a:solidFill>
              <a:highlight>
                <a:srgbClr val="FFFF00"/>
              </a:highlight>
              <a:latin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331277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C253-143A-9412-3D29-8D491849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edoka One" panose="02000000000000000000" pitchFamily="2" charset="0"/>
              </a:rPr>
              <a:t>Why do we need to make sure no one is left behind?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F67C92-693A-FB61-F4F9-F62AC907AC5F}"/>
              </a:ext>
            </a:extLst>
          </p:cNvPr>
          <p:cNvSpPr/>
          <p:nvPr/>
        </p:nvSpPr>
        <p:spPr>
          <a:xfrm>
            <a:off x="777023" y="4418874"/>
            <a:ext cx="10153689" cy="1843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latin typeface="Fredoka One"/>
                <a:ea typeface="+mn-lt"/>
                <a:cs typeface="+mn-lt"/>
              </a:rPr>
              <a:t>Is it really a green transition if some people still must use or live near pollutive </a:t>
            </a:r>
          </a:p>
          <a:p>
            <a:pPr algn="ctr"/>
            <a:r>
              <a:rPr lang="en-US" sz="2000">
                <a:latin typeface="Fredoka One"/>
                <a:ea typeface="+mn-lt"/>
                <a:cs typeface="+mn-lt"/>
              </a:rPr>
              <a:t>industries?</a:t>
            </a:r>
            <a:endParaRPr lang="en-US" sz="2000">
              <a:latin typeface="Fredoka One"/>
              <a:cs typeface="Calibri Light" panose="020F03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6D4A02-4C3A-EE7E-817A-2EE891C41548}"/>
              </a:ext>
            </a:extLst>
          </p:cNvPr>
          <p:cNvSpPr/>
          <p:nvPr/>
        </p:nvSpPr>
        <p:spPr>
          <a:xfrm>
            <a:off x="912448" y="2561095"/>
            <a:ext cx="10021989" cy="1226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latin typeface="Fredoka One"/>
                <a:ea typeface="+mn-lt"/>
                <a:cs typeface="+mn-lt"/>
              </a:rPr>
              <a:t>Are the people at risk of being left behind  responsible for the climate emergency?</a:t>
            </a:r>
            <a:endParaRPr lang="en-US" sz="2000">
              <a:latin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342277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A58D060A-A860-C6EB-D44F-0E016A4B0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0" b="21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3FB31C25-15CF-F994-9561-88ED8177A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593047"/>
              </p:ext>
            </p:extLst>
          </p:nvPr>
        </p:nvGraphicFramePr>
        <p:xfrm>
          <a:off x="10208845" y="672123"/>
          <a:ext cx="1836616" cy="5230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2">
            <a:extLst>
              <a:ext uri="{FF2B5EF4-FFF2-40B4-BE49-F238E27FC236}">
                <a16:creationId xmlns:a16="http://schemas.microsoft.com/office/drawing/2014/main" id="{68125786-74B3-E3A5-3630-31D7C1E88A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198" y="70552"/>
            <a:ext cx="2667000" cy="1914525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AD96352F-E24E-C44D-FD1E-9CA3C53B08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631" y="2465983"/>
            <a:ext cx="2743200" cy="1828343"/>
          </a:xfrm>
          <a:prstGeom prst="rect">
            <a:avLst/>
          </a:prstGeom>
        </p:spPr>
      </p:pic>
      <p:pic>
        <p:nvPicPr>
          <p:cNvPr id="18" name="Picture 18" descr="A picture containing outdoor, steam, factory, smoke&#10;&#10;Description automatically generated">
            <a:extLst>
              <a:ext uri="{FF2B5EF4-FFF2-40B4-BE49-F238E27FC236}">
                <a16:creationId xmlns:a16="http://schemas.microsoft.com/office/drawing/2014/main" id="{F3A02FB1-F724-79B4-CBB8-2586393655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6708" y="4923372"/>
            <a:ext cx="2743200" cy="18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1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nline Media 9" title="Just transitions, explained">
            <a:hlinkClick r:id="" action="ppaction://media"/>
            <a:extLst>
              <a:ext uri="{FF2B5EF4-FFF2-40B4-BE49-F238E27FC236}">
                <a16:creationId xmlns:a16="http://schemas.microsoft.com/office/drawing/2014/main" id="{8F45807B-7FAC-8EBC-E3AC-A470CAE0818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8676" y="294969"/>
            <a:ext cx="10619153" cy="6086230"/>
          </a:xfrm>
        </p:spPr>
      </p:pic>
    </p:spTree>
    <p:extLst>
      <p:ext uri="{BB962C8B-B14F-4D97-AF65-F5344CB8AC3E}">
        <p14:creationId xmlns:p14="http://schemas.microsoft.com/office/powerpoint/2010/main" val="356059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ACF1-A553-F359-F281-F50EFFEA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000">
                <a:latin typeface="Fredoka One"/>
              </a:rPr>
              <a:t>If you were in charge of Tonawanda, what would you choose to replace the coal mine?</a:t>
            </a:r>
            <a:endParaRPr lang="en-US" sz="5000">
              <a:latin typeface="Fredoka One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B3EBBD-0912-2ACD-0319-2E0DE6E81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993113"/>
              </p:ext>
            </p:extLst>
          </p:nvPr>
        </p:nvGraphicFramePr>
        <p:xfrm>
          <a:off x="676274" y="1977673"/>
          <a:ext cx="10753725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95549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95BC4F39845D47B5370951D0970CA2" ma:contentTypeVersion="2" ma:contentTypeDescription="Create a new document." ma:contentTypeScope="" ma:versionID="79db4100240df894d6ad20ca21d2fb65">
  <xsd:schema xmlns:xsd="http://www.w3.org/2001/XMLSchema" xmlns:xs="http://www.w3.org/2001/XMLSchema" xmlns:p="http://schemas.microsoft.com/office/2006/metadata/properties" xmlns:ns3="ec43497f-d029-4d34-a78b-9aa05495befb" targetNamespace="http://schemas.microsoft.com/office/2006/metadata/properties" ma:root="true" ma:fieldsID="bedaef335306f8d15c68cf83220977ad" ns3:_="">
    <xsd:import namespace="ec43497f-d029-4d34-a78b-9aa05495be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3497f-d029-4d34-a78b-9aa05495be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972229-7D76-413D-AE15-BEF56DE764A0}">
  <ds:schemaRefs>
    <ds:schemaRef ds:uri="http://purl.org/dc/terms/"/>
    <ds:schemaRef ds:uri="http://schemas.openxmlformats.org/package/2006/metadata/core-properties"/>
    <ds:schemaRef ds:uri="ec43497f-d029-4d34-a78b-9aa05495befb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76924F-B6F0-4E4E-A4E6-D746681374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9D20D1-6B5B-4EAC-AD1A-FCF528177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43497f-d029-4d34-a78b-9aa05495be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Metropolitan</vt:lpstr>
      <vt:lpstr>Just Transitions and the Future</vt:lpstr>
      <vt:lpstr>What are we learning today?</vt:lpstr>
      <vt:lpstr>Scenario 1: coal mine closure</vt:lpstr>
      <vt:lpstr>Scenario 2: electric vehicles</vt:lpstr>
      <vt:lpstr>What is a 'just transition'?</vt:lpstr>
      <vt:lpstr>Why do we need to make sure no one is left behind?</vt:lpstr>
      <vt:lpstr>PowerPoint Presentation</vt:lpstr>
      <vt:lpstr>PowerPoint Presentation</vt:lpstr>
      <vt:lpstr>If you were in charge of Tonawanda, what would you choose to replace the coal mine?</vt:lpstr>
      <vt:lpstr>Transitioning Tonawanda: things to consider</vt:lpstr>
      <vt:lpstr>What's next after fossil fuels?</vt:lpstr>
      <vt:lpstr>Destination 2100: we’ve solved the climate crisis – what does the world look like?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Transitions and the Future</dc:title>
  <dc:creator>Hannah Harrison</dc:creator>
  <cp:revision>4</cp:revision>
  <dcterms:created xsi:type="dcterms:W3CDTF">2022-08-07T18:21:04Z</dcterms:created>
  <dcterms:modified xsi:type="dcterms:W3CDTF">2023-05-31T10:31:34Z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0x0101003E95BC4F39845D47B5370951D0970CA2</vt:lpwstr>
  </property>
</Properties>
</file>