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848" r:id="rId2"/>
  </p:sldMasterIdLst>
  <p:sldIdLst>
    <p:sldId id="256" r:id="rId3"/>
    <p:sldId id="264" r:id="rId4"/>
    <p:sldId id="276" r:id="rId5"/>
    <p:sldId id="257" r:id="rId6"/>
    <p:sldId id="284" r:id="rId7"/>
    <p:sldId id="261" r:id="rId8"/>
    <p:sldId id="260" r:id="rId9"/>
    <p:sldId id="283" r:id="rId10"/>
    <p:sldId id="263" r:id="rId11"/>
    <p:sldId id="281" r:id="rId12"/>
    <p:sldId id="282" r:id="rId13"/>
    <p:sldId id="278" r:id="rId14"/>
    <p:sldId id="273" r:id="rId15"/>
    <p:sldId id="277" r:id="rId16"/>
    <p:sldId id="275" r:id="rId17"/>
    <p:sldId id="265" r:id="rId18"/>
    <p:sldId id="266" r:id="rId19"/>
    <p:sldId id="272" r:id="rId20"/>
    <p:sldId id="267" r:id="rId21"/>
    <p:sldId id="268" r:id="rId22"/>
    <p:sldId id="274" r:id="rId23"/>
    <p:sldId id="269" r:id="rId24"/>
    <p:sldId id="270" r:id="rId25"/>
    <p:sldId id="271" r:id="rId26"/>
    <p:sldId id="288" r:id="rId27"/>
    <p:sldId id="285" r:id="rId28"/>
    <p:sldId id="286" r:id="rId29"/>
    <p:sldId id="290" r:id="rId30"/>
    <p:sldId id="287" r:id="rId31"/>
    <p:sldId id="279" r:id="rId32"/>
    <p:sldId id="289" r:id="rId33"/>
    <p:sldId id="280" r:id="rId34"/>
    <p:sldId id="262" r:id="rId35"/>
    <p:sldId id="258" r:id="rId36"/>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ECFF"/>
    <a:srgbClr val="BBF7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9D313-933D-3E59-3F8C-43F13CA2D887}" v="18" dt="2022-08-12T06:33:42.533"/>
    <p1510:client id="{0C8B91A9-750C-EBF3-C9B9-8264462DF0F0}" v="2" dt="2022-08-13T13:45:15.228"/>
    <p1510:client id="{2992661E-D19F-DB01-653C-84BA76C0082E}" v="815" dt="2022-08-24T11:39:29.004"/>
    <p1510:client id="{6B774774-A6A7-8A5E-4F7B-FD6DAC288494}" v="25" dt="2022-08-13T13:41:30.128"/>
    <p1510:client id="{761FAA62-1E60-4CF7-5B09-98EEDC9B3182}" v="780" dt="2022-08-04T13:45:20.753"/>
    <p1510:client id="{836BEB42-91E5-C5C8-9BE5-0048FBDD47F7}" v="377" dt="2022-08-13T09:20:59.211"/>
    <p1510:client id="{95D09F61-64FF-0C47-4A68-3D643E991BCF}" v="264" dt="2022-08-12T20:13:59.686"/>
    <p1510:client id="{D09CA343-BABD-E19F-D806-BB90525EAAE5}" v="19" dt="2022-09-01T11:28:56.232"/>
    <p1510:client id="{E462781A-23F7-5BF3-8290-1BDF6DC45A26}" v="1078" dt="2022-08-23T11:36:53.560"/>
    <p1510:client id="{E6DAC1EF-0BDF-4102-956D-B008583BBFBA}" v="60" dt="2022-08-04T10:17:08.697"/>
    <p1510:client id="{F3C7445B-52FB-5038-2C6C-9CB1FF21DF2E}" v="2" dt="2022-09-12T11:39:56.497"/>
    <p1510:client id="{FD18BF18-70B5-71BE-5785-564E7336F61A}" v="191" dt="2022-08-05T11:27:52.8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Harrison" userId="S::hannahh@gsm.cam.ac.uk::57b5412e-fd5d-4d9d-adbb-0ced306b7b45" providerId="AD" clId="Web-{6B774774-A6A7-8A5E-4F7B-FD6DAC288494}"/>
    <pc:docChg chg="modSld">
      <pc:chgData name="Hannah Harrison" userId="S::hannahh@gsm.cam.ac.uk::57b5412e-fd5d-4d9d-adbb-0ced306b7b45" providerId="AD" clId="Web-{6B774774-A6A7-8A5E-4F7B-FD6DAC288494}" dt="2022-08-13T13:41:44.707" v="24"/>
      <pc:docMkLst>
        <pc:docMk/>
      </pc:docMkLst>
      <pc:sldChg chg="addSp modSp">
        <pc:chgData name="Hannah Harrison" userId="S::hannahh@gsm.cam.ac.uk::57b5412e-fd5d-4d9d-adbb-0ced306b7b45" providerId="AD" clId="Web-{6B774774-A6A7-8A5E-4F7B-FD6DAC288494}" dt="2022-08-13T13:40:03.158" v="18" actId="20577"/>
        <pc:sldMkLst>
          <pc:docMk/>
          <pc:sldMk cId="109857222" sldId="256"/>
        </pc:sldMkLst>
        <pc:spChg chg="add">
          <ac:chgData name="Hannah Harrison" userId="S::hannahh@gsm.cam.ac.uk::57b5412e-fd5d-4d9d-adbb-0ced306b7b45" providerId="AD" clId="Web-{6B774774-A6A7-8A5E-4F7B-FD6DAC288494}" dt="2022-08-13T13:37:45.880" v="0"/>
          <ac:spMkLst>
            <pc:docMk/>
            <pc:sldMk cId="109857222" sldId="256"/>
            <ac:spMk id="3" creationId="{204C0BD1-3ED1-5047-9C8C-4EA144E2186B}"/>
          </ac:spMkLst>
        </pc:spChg>
        <pc:spChg chg="add mod">
          <ac:chgData name="Hannah Harrison" userId="S::hannahh@gsm.cam.ac.uk::57b5412e-fd5d-4d9d-adbb-0ced306b7b45" providerId="AD" clId="Web-{6B774774-A6A7-8A5E-4F7B-FD6DAC288494}" dt="2022-08-13T13:40:03.158" v="18" actId="20577"/>
          <ac:spMkLst>
            <pc:docMk/>
            <pc:sldMk cId="109857222" sldId="256"/>
            <ac:spMk id="6" creationId="{D734FB59-C328-47E3-5930-85A327765E2E}"/>
          </ac:spMkLst>
        </pc:spChg>
      </pc:sldChg>
      <pc:sldChg chg="addSp delSp modSp mod setBg">
        <pc:chgData name="Hannah Harrison" userId="S::hannahh@gsm.cam.ac.uk::57b5412e-fd5d-4d9d-adbb-0ced306b7b45" providerId="AD" clId="Web-{6B774774-A6A7-8A5E-4F7B-FD6DAC288494}" dt="2022-08-13T13:41:44.707" v="24"/>
        <pc:sldMkLst>
          <pc:docMk/>
          <pc:sldMk cId="2071366577" sldId="276"/>
        </pc:sldMkLst>
        <pc:spChg chg="mod">
          <ac:chgData name="Hannah Harrison" userId="S::hannahh@gsm.cam.ac.uk::57b5412e-fd5d-4d9d-adbb-0ced306b7b45" providerId="AD" clId="Web-{6B774774-A6A7-8A5E-4F7B-FD6DAC288494}" dt="2022-08-13T13:41:44.707" v="24"/>
          <ac:spMkLst>
            <pc:docMk/>
            <pc:sldMk cId="2071366577" sldId="276"/>
            <ac:spMk id="2" creationId="{CF636CF2-5448-7CE9-286E-074B51172A25}"/>
          </ac:spMkLst>
        </pc:spChg>
        <pc:graphicFrameChg chg="mod modGraphic">
          <ac:chgData name="Hannah Harrison" userId="S::hannahh@gsm.cam.ac.uk::57b5412e-fd5d-4d9d-adbb-0ced306b7b45" providerId="AD" clId="Web-{6B774774-A6A7-8A5E-4F7B-FD6DAC288494}" dt="2022-08-13T13:41:44.707" v="24"/>
          <ac:graphicFrameMkLst>
            <pc:docMk/>
            <pc:sldMk cId="2071366577" sldId="276"/>
            <ac:graphicFrameMk id="4" creationId="{0C0A0F92-612E-0B14-4D04-B9E7F2CF96AC}"/>
          </ac:graphicFrameMkLst>
        </pc:graphicFrameChg>
        <pc:graphicFrameChg chg="add del mod modGraphic">
          <ac:chgData name="Hannah Harrison" userId="S::hannahh@gsm.cam.ac.uk::57b5412e-fd5d-4d9d-adbb-0ced306b7b45" providerId="AD" clId="Web-{6B774774-A6A7-8A5E-4F7B-FD6DAC288494}" dt="2022-08-13T13:41:26.644" v="22"/>
          <ac:graphicFrameMkLst>
            <pc:docMk/>
            <pc:sldMk cId="2071366577" sldId="276"/>
            <ac:graphicFrameMk id="11" creationId="{BFC9B3BC-E3AB-6A2C-EAAD-2BE3F1AE183D}"/>
          </ac:graphicFrameMkLst>
        </pc:graphicFrameChg>
        <pc:picChg chg="add del mod">
          <ac:chgData name="Hannah Harrison" userId="S::hannahh@gsm.cam.ac.uk::57b5412e-fd5d-4d9d-adbb-0ced306b7b45" providerId="AD" clId="Web-{6B774774-A6A7-8A5E-4F7B-FD6DAC288494}" dt="2022-08-13T13:41:30.128" v="23"/>
          <ac:picMkLst>
            <pc:docMk/>
            <pc:sldMk cId="2071366577" sldId="276"/>
            <ac:picMk id="10" creationId="{34657C57-9141-6EB3-E2D7-63E329AC40AC}"/>
          </ac:picMkLst>
        </pc:picChg>
      </pc:sldChg>
    </pc:docChg>
  </pc:docChgLst>
  <pc:docChgLst>
    <pc:chgData name="Hannah Harrison" userId="S::hannahh@gsm.cam.ac.uk::57b5412e-fd5d-4d9d-adbb-0ced306b7b45" providerId="AD" clId="Web-{2992661E-D19F-DB01-653C-84BA76C0082E}"/>
    <pc:docChg chg="addSld modSld sldOrd">
      <pc:chgData name="Hannah Harrison" userId="S::hannahh@gsm.cam.ac.uk::57b5412e-fd5d-4d9d-adbb-0ced306b7b45" providerId="AD" clId="Web-{2992661E-D19F-DB01-653C-84BA76C0082E}" dt="2022-08-24T11:39:29.004" v="659"/>
      <pc:docMkLst>
        <pc:docMk/>
      </pc:docMkLst>
      <pc:sldChg chg="modSp addAnim modAnim">
        <pc:chgData name="Hannah Harrison" userId="S::hannahh@gsm.cam.ac.uk::57b5412e-fd5d-4d9d-adbb-0ced306b7b45" providerId="AD" clId="Web-{2992661E-D19F-DB01-653C-84BA76C0082E}" dt="2022-08-24T10:26:24.201" v="9"/>
        <pc:sldMkLst>
          <pc:docMk/>
          <pc:sldMk cId="3258458544" sldId="257"/>
        </pc:sldMkLst>
        <pc:graphicFrameChg chg="modGraphic">
          <ac:chgData name="Hannah Harrison" userId="S::hannahh@gsm.cam.ac.uk::57b5412e-fd5d-4d9d-adbb-0ced306b7b45" providerId="AD" clId="Web-{2992661E-D19F-DB01-653C-84BA76C0082E}" dt="2022-08-24T10:25:53.825" v="7" actId="20577"/>
          <ac:graphicFrameMkLst>
            <pc:docMk/>
            <pc:sldMk cId="3258458544" sldId="257"/>
            <ac:graphicFrameMk id="8" creationId="{279BE35C-4360-D31D-095C-D59BCCF6C408}"/>
          </ac:graphicFrameMkLst>
        </pc:graphicFrameChg>
      </pc:sldChg>
      <pc:sldChg chg="addSp delSp">
        <pc:chgData name="Hannah Harrison" userId="S::hannahh@gsm.cam.ac.uk::57b5412e-fd5d-4d9d-adbb-0ced306b7b45" providerId="AD" clId="Web-{2992661E-D19F-DB01-653C-84BA76C0082E}" dt="2022-08-24T11:39:29.004" v="659"/>
        <pc:sldMkLst>
          <pc:docMk/>
          <pc:sldMk cId="1981238052" sldId="258"/>
        </pc:sldMkLst>
        <pc:spChg chg="add">
          <ac:chgData name="Hannah Harrison" userId="S::hannahh@gsm.cam.ac.uk::57b5412e-fd5d-4d9d-adbb-0ced306b7b45" providerId="AD" clId="Web-{2992661E-D19F-DB01-653C-84BA76C0082E}" dt="2022-08-24T11:39:29.004" v="659"/>
          <ac:spMkLst>
            <pc:docMk/>
            <pc:sldMk cId="1981238052" sldId="258"/>
            <ac:spMk id="7" creationId="{A826FF22-4C78-6938-8455-1DF77D25439A}"/>
          </ac:spMkLst>
        </pc:spChg>
        <pc:picChg chg="add del">
          <ac:chgData name="Hannah Harrison" userId="S::hannahh@gsm.cam.ac.uk::57b5412e-fd5d-4d9d-adbb-0ced306b7b45" providerId="AD" clId="Web-{2992661E-D19F-DB01-653C-84BA76C0082E}" dt="2022-08-24T11:39:14.863" v="658"/>
          <ac:picMkLst>
            <pc:docMk/>
            <pc:sldMk cId="1981238052" sldId="258"/>
            <ac:picMk id="4" creationId="{B6885CED-A9FC-D872-6C44-8AD9B8EF32D2}"/>
          </ac:picMkLst>
        </pc:picChg>
      </pc:sldChg>
      <pc:sldChg chg="addSp delSp modSp addAnim modAnim">
        <pc:chgData name="Hannah Harrison" userId="S::hannahh@gsm.cam.ac.uk::57b5412e-fd5d-4d9d-adbb-0ced306b7b45" providerId="AD" clId="Web-{2992661E-D19F-DB01-653C-84BA76C0082E}" dt="2022-08-24T10:36:55.077" v="91"/>
        <pc:sldMkLst>
          <pc:docMk/>
          <pc:sldMk cId="709739420" sldId="261"/>
        </pc:sldMkLst>
        <pc:spChg chg="mod">
          <ac:chgData name="Hannah Harrison" userId="S::hannahh@gsm.cam.ac.uk::57b5412e-fd5d-4d9d-adbb-0ced306b7b45" providerId="AD" clId="Web-{2992661E-D19F-DB01-653C-84BA76C0082E}" dt="2022-08-24T10:30:48.598" v="85" actId="1076"/>
          <ac:spMkLst>
            <pc:docMk/>
            <pc:sldMk cId="709739420" sldId="261"/>
            <ac:spMk id="15" creationId="{59E22010-AB5F-7F82-010A-4A05C6CB0AA0}"/>
          </ac:spMkLst>
        </pc:spChg>
        <pc:spChg chg="add del mod">
          <ac:chgData name="Hannah Harrison" userId="S::hannahh@gsm.cam.ac.uk::57b5412e-fd5d-4d9d-adbb-0ced306b7b45" providerId="AD" clId="Web-{2992661E-D19F-DB01-653C-84BA76C0082E}" dt="2022-08-24T10:29:23.174" v="65"/>
          <ac:spMkLst>
            <pc:docMk/>
            <pc:sldMk cId="709739420" sldId="261"/>
            <ac:spMk id="361" creationId="{DECCAC0F-447A-673E-B6F9-057717BA036C}"/>
          </ac:spMkLst>
        </pc:spChg>
        <pc:spChg chg="add del mod">
          <ac:chgData name="Hannah Harrison" userId="S::hannahh@gsm.cam.ac.uk::57b5412e-fd5d-4d9d-adbb-0ced306b7b45" providerId="AD" clId="Web-{2992661E-D19F-DB01-653C-84BA76C0082E}" dt="2022-08-24T10:36:55.077" v="91"/>
          <ac:spMkLst>
            <pc:docMk/>
            <pc:sldMk cId="709739420" sldId="261"/>
            <ac:spMk id="426" creationId="{0867E80F-952A-04A2-EEB1-3DFC646752AF}"/>
          </ac:spMkLst>
        </pc:spChg>
        <pc:graphicFrameChg chg="del modGraphic">
          <ac:chgData name="Hannah Harrison" userId="S::hannahh@gsm.cam.ac.uk::57b5412e-fd5d-4d9d-adbb-0ced306b7b45" providerId="AD" clId="Web-{2992661E-D19F-DB01-653C-84BA76C0082E}" dt="2022-08-24T10:29:08.252" v="62"/>
          <ac:graphicFrameMkLst>
            <pc:docMk/>
            <pc:sldMk cId="709739420" sldId="261"/>
            <ac:graphicFrameMk id="5" creationId="{F7C71C8F-1C67-2B53-504A-4CC2953DFE15}"/>
          </ac:graphicFrameMkLst>
        </pc:graphicFrameChg>
        <pc:graphicFrameChg chg="add mod modGraphic">
          <ac:chgData name="Hannah Harrison" userId="S::hannahh@gsm.cam.ac.uk::57b5412e-fd5d-4d9d-adbb-0ced306b7b45" providerId="AD" clId="Web-{2992661E-D19F-DB01-653C-84BA76C0082E}" dt="2022-08-24T10:30:54.817" v="86" actId="1076"/>
          <ac:graphicFrameMkLst>
            <pc:docMk/>
            <pc:sldMk cId="709739420" sldId="261"/>
            <ac:graphicFrameMk id="177" creationId="{35CF3EBB-C195-CAB9-5DEC-978494F6114E}"/>
          </ac:graphicFrameMkLst>
        </pc:graphicFrameChg>
      </pc:sldChg>
      <pc:sldChg chg="modSp">
        <pc:chgData name="Hannah Harrison" userId="S::hannahh@gsm.cam.ac.uk::57b5412e-fd5d-4d9d-adbb-0ced306b7b45" providerId="AD" clId="Web-{2992661E-D19F-DB01-653C-84BA76C0082E}" dt="2022-08-24T11:22:20.148" v="608" actId="20577"/>
        <pc:sldMkLst>
          <pc:docMk/>
          <pc:sldMk cId="3380365441" sldId="277"/>
        </pc:sldMkLst>
        <pc:spChg chg="mod">
          <ac:chgData name="Hannah Harrison" userId="S::hannahh@gsm.cam.ac.uk::57b5412e-fd5d-4d9d-adbb-0ced306b7b45" providerId="AD" clId="Web-{2992661E-D19F-DB01-653C-84BA76C0082E}" dt="2022-08-24T11:22:20.148" v="608" actId="20577"/>
          <ac:spMkLst>
            <pc:docMk/>
            <pc:sldMk cId="3380365441" sldId="277"/>
            <ac:spMk id="6" creationId="{85627A49-1155-9D86-9663-684B6DE5EF1D}"/>
          </ac:spMkLst>
        </pc:spChg>
      </pc:sldChg>
      <pc:sldChg chg="modSp">
        <pc:chgData name="Hannah Harrison" userId="S::hannahh@gsm.cam.ac.uk::57b5412e-fd5d-4d9d-adbb-0ced306b7b45" providerId="AD" clId="Web-{2992661E-D19F-DB01-653C-84BA76C0082E}" dt="2022-08-24T11:16:52.780" v="533" actId="20577"/>
        <pc:sldMkLst>
          <pc:docMk/>
          <pc:sldMk cId="449906042" sldId="283"/>
        </pc:sldMkLst>
        <pc:spChg chg="mod">
          <ac:chgData name="Hannah Harrison" userId="S::hannahh@gsm.cam.ac.uk::57b5412e-fd5d-4d9d-adbb-0ced306b7b45" providerId="AD" clId="Web-{2992661E-D19F-DB01-653C-84BA76C0082E}" dt="2022-08-24T11:15:30.966" v="514" actId="20577"/>
          <ac:spMkLst>
            <pc:docMk/>
            <pc:sldMk cId="449906042" sldId="283"/>
            <ac:spMk id="11" creationId="{40115B52-17C3-EE95-C922-08FBCA60B1B5}"/>
          </ac:spMkLst>
        </pc:spChg>
        <pc:spChg chg="mod">
          <ac:chgData name="Hannah Harrison" userId="S::hannahh@gsm.cam.ac.uk::57b5412e-fd5d-4d9d-adbb-0ced306b7b45" providerId="AD" clId="Web-{2992661E-D19F-DB01-653C-84BA76C0082E}" dt="2022-08-24T11:15:55.326" v="524" actId="20577"/>
          <ac:spMkLst>
            <pc:docMk/>
            <pc:sldMk cId="449906042" sldId="283"/>
            <ac:spMk id="12" creationId="{21C2F36F-45D0-200C-B600-FD3AAB6C6B0B}"/>
          </ac:spMkLst>
        </pc:spChg>
        <pc:spChg chg="mod">
          <ac:chgData name="Hannah Harrison" userId="S::hannahh@gsm.cam.ac.uk::57b5412e-fd5d-4d9d-adbb-0ced306b7b45" providerId="AD" clId="Web-{2992661E-D19F-DB01-653C-84BA76C0082E}" dt="2022-08-24T11:16:48.187" v="531" actId="20577"/>
          <ac:spMkLst>
            <pc:docMk/>
            <pc:sldMk cId="449906042" sldId="283"/>
            <ac:spMk id="15" creationId="{9342266F-679E-E9E0-031D-C7D4C22911C6}"/>
          </ac:spMkLst>
        </pc:spChg>
        <pc:spChg chg="mod">
          <ac:chgData name="Hannah Harrison" userId="S::hannahh@gsm.cam.ac.uk::57b5412e-fd5d-4d9d-adbb-0ced306b7b45" providerId="AD" clId="Web-{2992661E-D19F-DB01-653C-84BA76C0082E}" dt="2022-08-24T11:16:52.780" v="533" actId="20577"/>
          <ac:spMkLst>
            <pc:docMk/>
            <pc:sldMk cId="449906042" sldId="283"/>
            <ac:spMk id="16" creationId="{FE6237FB-8516-CAD9-AECE-78525C90F556}"/>
          </ac:spMkLst>
        </pc:spChg>
      </pc:sldChg>
      <pc:sldChg chg="addSp delSp modSp new mod setBg addAnim modAnim">
        <pc:chgData name="Hannah Harrison" userId="S::hannahh@gsm.cam.ac.uk::57b5412e-fd5d-4d9d-adbb-0ced306b7b45" providerId="AD" clId="Web-{2992661E-D19F-DB01-653C-84BA76C0082E}" dt="2022-08-24T11:34:36.418" v="656"/>
        <pc:sldMkLst>
          <pc:docMk/>
          <pc:sldMk cId="3472272846" sldId="284"/>
        </pc:sldMkLst>
        <pc:spChg chg="mod">
          <ac:chgData name="Hannah Harrison" userId="S::hannahh@gsm.cam.ac.uk::57b5412e-fd5d-4d9d-adbb-0ced306b7b45" providerId="AD" clId="Web-{2992661E-D19F-DB01-653C-84BA76C0082E}" dt="2022-08-24T10:49:30.019" v="213"/>
          <ac:spMkLst>
            <pc:docMk/>
            <pc:sldMk cId="3472272846" sldId="284"/>
            <ac:spMk id="2" creationId="{D105ABBD-D1E7-7840-9413-08AA31D3A049}"/>
          </ac:spMkLst>
        </pc:spChg>
        <pc:spChg chg="mod">
          <ac:chgData name="Hannah Harrison" userId="S::hannahh@gsm.cam.ac.uk::57b5412e-fd5d-4d9d-adbb-0ced306b7b45" providerId="AD" clId="Web-{2992661E-D19F-DB01-653C-84BA76C0082E}" dt="2022-08-24T11:01:31.069" v="298" actId="1076"/>
          <ac:spMkLst>
            <pc:docMk/>
            <pc:sldMk cId="3472272846" sldId="284"/>
            <ac:spMk id="3" creationId="{3FCCF176-851B-7934-AED9-0B3DE22C9F61}"/>
          </ac:spMkLst>
        </pc:spChg>
        <pc:spChg chg="add del mod">
          <ac:chgData name="Hannah Harrison" userId="S::hannahh@gsm.cam.ac.uk::57b5412e-fd5d-4d9d-adbb-0ced306b7b45" providerId="AD" clId="Web-{2992661E-D19F-DB01-653C-84BA76C0082E}" dt="2022-08-24T10:49:23.597" v="211"/>
          <ac:spMkLst>
            <pc:docMk/>
            <pc:sldMk cId="3472272846" sldId="284"/>
            <ac:spMk id="4" creationId="{7F6D5140-1FF9-1318-9C8F-E41CFD6D3CCB}"/>
          </ac:spMkLst>
        </pc:spChg>
        <pc:spChg chg="add mod">
          <ac:chgData name="Hannah Harrison" userId="S::hannahh@gsm.cam.ac.uk::57b5412e-fd5d-4d9d-adbb-0ced306b7b45" providerId="AD" clId="Web-{2992661E-D19F-DB01-653C-84BA76C0082E}" dt="2022-08-24T11:34:36.418" v="656"/>
          <ac:spMkLst>
            <pc:docMk/>
            <pc:sldMk cId="3472272846" sldId="284"/>
            <ac:spMk id="6" creationId="{C57F92D0-A463-1C8D-A375-3F6BF8AC18AE}"/>
          </ac:spMkLst>
        </pc:spChg>
        <pc:spChg chg="add mod">
          <ac:chgData name="Hannah Harrison" userId="S::hannahh@gsm.cam.ac.uk::57b5412e-fd5d-4d9d-adbb-0ced306b7b45" providerId="AD" clId="Web-{2992661E-D19F-DB01-653C-84BA76C0082E}" dt="2022-08-24T11:01:02.849" v="297" actId="1076"/>
          <ac:spMkLst>
            <pc:docMk/>
            <pc:sldMk cId="3472272846" sldId="284"/>
            <ac:spMk id="8" creationId="{4FCE1ED9-D34C-0501-A930-EC9EA988E434}"/>
          </ac:spMkLst>
        </pc:spChg>
        <pc:spChg chg="add mod">
          <ac:chgData name="Hannah Harrison" userId="S::hannahh@gsm.cam.ac.uk::57b5412e-fd5d-4d9d-adbb-0ced306b7b45" providerId="AD" clId="Web-{2992661E-D19F-DB01-653C-84BA76C0082E}" dt="2022-08-24T11:31:10.584" v="652" actId="1076"/>
          <ac:spMkLst>
            <pc:docMk/>
            <pc:sldMk cId="3472272846" sldId="284"/>
            <ac:spMk id="9" creationId="{4B8FF227-5E04-827E-62A4-C74CF2E85342}"/>
          </ac:spMkLst>
        </pc:spChg>
        <pc:picChg chg="add mod">
          <ac:chgData name="Hannah Harrison" userId="S::hannahh@gsm.cam.ac.uk::57b5412e-fd5d-4d9d-adbb-0ced306b7b45" providerId="AD" clId="Web-{2992661E-D19F-DB01-653C-84BA76C0082E}" dt="2022-08-24T10:49:30.019" v="213"/>
          <ac:picMkLst>
            <pc:docMk/>
            <pc:sldMk cId="3472272846" sldId="284"/>
            <ac:picMk id="5" creationId="{E1D9CB6F-682C-51F0-0877-05246A5DCF62}"/>
          </ac:picMkLst>
        </pc:picChg>
      </pc:sldChg>
      <pc:sldChg chg="modSp add replId">
        <pc:chgData name="Hannah Harrison" userId="S::hannahh@gsm.cam.ac.uk::57b5412e-fd5d-4d9d-adbb-0ced306b7b45" providerId="AD" clId="Web-{2992661E-D19F-DB01-653C-84BA76C0082E}" dt="2022-08-24T11:10:03.332" v="378" actId="20577"/>
        <pc:sldMkLst>
          <pc:docMk/>
          <pc:sldMk cId="659613288" sldId="285"/>
        </pc:sldMkLst>
        <pc:spChg chg="mod">
          <ac:chgData name="Hannah Harrison" userId="S::hannahh@gsm.cam.ac.uk::57b5412e-fd5d-4d9d-adbb-0ced306b7b45" providerId="AD" clId="Web-{2992661E-D19F-DB01-653C-84BA76C0082E}" dt="2022-08-24T11:10:03.332" v="378" actId="20577"/>
          <ac:spMkLst>
            <pc:docMk/>
            <pc:sldMk cId="659613288" sldId="285"/>
            <ac:spMk id="24" creationId="{E2C51F84-A947-497D-328F-78369A276C04}"/>
          </ac:spMkLst>
        </pc:spChg>
      </pc:sldChg>
      <pc:sldChg chg="modSp add replId">
        <pc:chgData name="Hannah Harrison" userId="S::hannahh@gsm.cam.ac.uk::57b5412e-fd5d-4d9d-adbb-0ced306b7b45" providerId="AD" clId="Web-{2992661E-D19F-DB01-653C-84BA76C0082E}" dt="2022-08-24T11:21:18.553" v="602" actId="20577"/>
        <pc:sldMkLst>
          <pc:docMk/>
          <pc:sldMk cId="181479402" sldId="286"/>
        </pc:sldMkLst>
        <pc:spChg chg="mod">
          <ac:chgData name="Hannah Harrison" userId="S::hannahh@gsm.cam.ac.uk::57b5412e-fd5d-4d9d-adbb-0ced306b7b45" providerId="AD" clId="Web-{2992661E-D19F-DB01-653C-84BA76C0082E}" dt="2022-08-24T11:18:26.455" v="534" actId="20577"/>
          <ac:spMkLst>
            <pc:docMk/>
            <pc:sldMk cId="181479402" sldId="286"/>
            <ac:spMk id="2" creationId="{3DA54405-1B9C-9DB2-27F5-78038876E359}"/>
          </ac:spMkLst>
        </pc:spChg>
        <pc:spChg chg="mod">
          <ac:chgData name="Hannah Harrison" userId="S::hannahh@gsm.cam.ac.uk::57b5412e-fd5d-4d9d-adbb-0ced306b7b45" providerId="AD" clId="Web-{2992661E-D19F-DB01-653C-84BA76C0082E}" dt="2022-08-24T11:21:18.553" v="602" actId="20577"/>
          <ac:spMkLst>
            <pc:docMk/>
            <pc:sldMk cId="181479402" sldId="286"/>
            <ac:spMk id="24" creationId="{E2C51F84-A947-497D-328F-78369A276C04}"/>
          </ac:spMkLst>
        </pc:spChg>
      </pc:sldChg>
      <pc:sldChg chg="modSp add replId">
        <pc:chgData name="Hannah Harrison" userId="S::hannahh@gsm.cam.ac.uk::57b5412e-fd5d-4d9d-adbb-0ced306b7b45" providerId="AD" clId="Web-{2992661E-D19F-DB01-653C-84BA76C0082E}" dt="2022-08-24T11:11:03.193" v="448" actId="20577"/>
        <pc:sldMkLst>
          <pc:docMk/>
          <pc:sldMk cId="1582814482" sldId="287"/>
        </pc:sldMkLst>
        <pc:spChg chg="mod">
          <ac:chgData name="Hannah Harrison" userId="S::hannahh@gsm.cam.ac.uk::57b5412e-fd5d-4d9d-adbb-0ced306b7b45" providerId="AD" clId="Web-{2992661E-D19F-DB01-653C-84BA76C0082E}" dt="2022-08-24T11:11:03.193" v="448" actId="20577"/>
          <ac:spMkLst>
            <pc:docMk/>
            <pc:sldMk cId="1582814482" sldId="287"/>
            <ac:spMk id="24" creationId="{E2C51F84-A947-497D-328F-78369A276C04}"/>
          </ac:spMkLst>
        </pc:spChg>
      </pc:sldChg>
      <pc:sldChg chg="modSp add replId">
        <pc:chgData name="Hannah Harrison" userId="S::hannahh@gsm.cam.ac.uk::57b5412e-fd5d-4d9d-adbb-0ced306b7b45" providerId="AD" clId="Web-{2992661E-D19F-DB01-653C-84BA76C0082E}" dt="2022-08-24T11:12:30.102" v="506" actId="20577"/>
        <pc:sldMkLst>
          <pc:docMk/>
          <pc:sldMk cId="1568468544" sldId="288"/>
        </pc:sldMkLst>
        <pc:spChg chg="mod">
          <ac:chgData name="Hannah Harrison" userId="S::hannahh@gsm.cam.ac.uk::57b5412e-fd5d-4d9d-adbb-0ced306b7b45" providerId="AD" clId="Web-{2992661E-D19F-DB01-653C-84BA76C0082E}" dt="2022-08-24T11:12:30.102" v="506" actId="20577"/>
          <ac:spMkLst>
            <pc:docMk/>
            <pc:sldMk cId="1568468544" sldId="288"/>
            <ac:spMk id="24" creationId="{E2C51F84-A947-497D-328F-78369A276C04}"/>
          </ac:spMkLst>
        </pc:spChg>
      </pc:sldChg>
      <pc:sldChg chg="modSp add ord replId">
        <pc:chgData name="Hannah Harrison" userId="S::hannahh@gsm.cam.ac.uk::57b5412e-fd5d-4d9d-adbb-0ced306b7b45" providerId="AD" clId="Web-{2992661E-D19F-DB01-653C-84BA76C0082E}" dt="2022-08-24T11:12:48.258" v="510"/>
        <pc:sldMkLst>
          <pc:docMk/>
          <pc:sldMk cId="2066690194" sldId="289"/>
        </pc:sldMkLst>
        <pc:spChg chg="mod">
          <ac:chgData name="Hannah Harrison" userId="S::hannahh@gsm.cam.ac.uk::57b5412e-fd5d-4d9d-adbb-0ced306b7b45" providerId="AD" clId="Web-{2992661E-D19F-DB01-653C-84BA76C0082E}" dt="2022-08-24T11:12:48.071" v="509" actId="20577"/>
          <ac:spMkLst>
            <pc:docMk/>
            <pc:sldMk cId="2066690194" sldId="289"/>
            <ac:spMk id="24" creationId="{E2C51F84-A947-497D-328F-78369A276C04}"/>
          </ac:spMkLst>
        </pc:spChg>
      </pc:sldChg>
      <pc:sldChg chg="modSp add replId">
        <pc:chgData name="Hannah Harrison" userId="S::hannahh@gsm.cam.ac.uk::57b5412e-fd5d-4d9d-adbb-0ced306b7b45" providerId="AD" clId="Web-{2992661E-D19F-DB01-653C-84BA76C0082E}" dt="2022-08-24T11:21:45.194" v="606" actId="20577"/>
        <pc:sldMkLst>
          <pc:docMk/>
          <pc:sldMk cId="3249454765" sldId="290"/>
        </pc:sldMkLst>
        <pc:spChg chg="mod">
          <ac:chgData name="Hannah Harrison" userId="S::hannahh@gsm.cam.ac.uk::57b5412e-fd5d-4d9d-adbb-0ced306b7b45" providerId="AD" clId="Web-{2992661E-D19F-DB01-653C-84BA76C0082E}" dt="2022-08-24T11:21:45.194" v="606" actId="20577"/>
          <ac:spMkLst>
            <pc:docMk/>
            <pc:sldMk cId="3249454765" sldId="290"/>
            <ac:spMk id="24" creationId="{E2C51F84-A947-497D-328F-78369A276C04}"/>
          </ac:spMkLst>
        </pc:spChg>
        <pc:grpChg chg="mod">
          <ac:chgData name="Hannah Harrison" userId="S::hannahh@gsm.cam.ac.uk::57b5412e-fd5d-4d9d-adbb-0ced306b7b45" providerId="AD" clId="Web-{2992661E-D19F-DB01-653C-84BA76C0082E}" dt="2022-08-24T11:20:43.380" v="554" actId="1076"/>
          <ac:grpSpMkLst>
            <pc:docMk/>
            <pc:sldMk cId="3249454765" sldId="290"/>
            <ac:grpSpMk id="42" creationId="{934BD9C7-0AEE-580E-F268-127CFA5AE470}"/>
          </ac:grpSpMkLst>
        </pc:grpChg>
      </pc:sldChg>
    </pc:docChg>
  </pc:docChgLst>
  <pc:docChgLst>
    <pc:chgData name="Hannah Harrison" userId="S::hannahh@gsm.cam.ac.uk::57b5412e-fd5d-4d9d-adbb-0ced306b7b45" providerId="AD" clId="Web-{836BEB42-91E5-C5C8-9BE5-0048FBDD47F7}"/>
    <pc:docChg chg="addSld modSld sldOrd">
      <pc:chgData name="Hannah Harrison" userId="S::hannahh@gsm.cam.ac.uk::57b5412e-fd5d-4d9d-adbb-0ced306b7b45" providerId="AD" clId="Web-{836BEB42-91E5-C5C8-9BE5-0048FBDD47F7}" dt="2022-08-13T09:20:59.211" v="409"/>
      <pc:docMkLst>
        <pc:docMk/>
      </pc:docMkLst>
      <pc:sldChg chg="modSp">
        <pc:chgData name="Hannah Harrison" userId="S::hannahh@gsm.cam.ac.uk::57b5412e-fd5d-4d9d-adbb-0ced306b7b45" providerId="AD" clId="Web-{836BEB42-91E5-C5C8-9BE5-0048FBDD47F7}" dt="2022-08-13T06:47:20.567" v="38"/>
        <pc:sldMkLst>
          <pc:docMk/>
          <pc:sldMk cId="3800635118" sldId="260"/>
        </pc:sldMkLst>
        <pc:spChg chg="mod">
          <ac:chgData name="Hannah Harrison" userId="S::hannahh@gsm.cam.ac.uk::57b5412e-fd5d-4d9d-adbb-0ced306b7b45" providerId="AD" clId="Web-{836BEB42-91E5-C5C8-9BE5-0048FBDD47F7}" dt="2022-08-13T06:47:20.567" v="38"/>
          <ac:spMkLst>
            <pc:docMk/>
            <pc:sldMk cId="3800635118" sldId="260"/>
            <ac:spMk id="2" creationId="{84EDD616-55DD-41B1-F5C7-00D265BB4EE3}"/>
          </ac:spMkLst>
        </pc:spChg>
        <pc:graphicFrameChg chg="mod modGraphic">
          <ac:chgData name="Hannah Harrison" userId="S::hannahh@gsm.cam.ac.uk::57b5412e-fd5d-4d9d-adbb-0ced306b7b45" providerId="AD" clId="Web-{836BEB42-91E5-C5C8-9BE5-0048FBDD47F7}" dt="2022-08-13T06:47:20.567" v="38"/>
          <ac:graphicFrameMkLst>
            <pc:docMk/>
            <pc:sldMk cId="3800635118" sldId="260"/>
            <ac:graphicFrameMk id="5" creationId="{F7C71C8F-1C67-2B53-504A-4CC2953DFE15}"/>
          </ac:graphicFrameMkLst>
        </pc:graphicFrameChg>
      </pc:sldChg>
      <pc:sldChg chg="addSp delSp modSp new mod setBg">
        <pc:chgData name="Hannah Harrison" userId="S::hannahh@gsm.cam.ac.uk::57b5412e-fd5d-4d9d-adbb-0ced306b7b45" providerId="AD" clId="Web-{836BEB42-91E5-C5C8-9BE5-0048FBDD47F7}" dt="2022-08-13T06:53:39.267" v="180"/>
        <pc:sldMkLst>
          <pc:docMk/>
          <pc:sldMk cId="1223356280" sldId="274"/>
        </pc:sldMkLst>
        <pc:spChg chg="mod">
          <ac:chgData name="Hannah Harrison" userId="S::hannahh@gsm.cam.ac.uk::57b5412e-fd5d-4d9d-adbb-0ced306b7b45" providerId="AD" clId="Web-{836BEB42-91E5-C5C8-9BE5-0048FBDD47F7}" dt="2022-08-13T06:43:26.332" v="36" actId="1076"/>
          <ac:spMkLst>
            <pc:docMk/>
            <pc:sldMk cId="1223356280" sldId="274"/>
            <ac:spMk id="2" creationId="{05715556-F3A1-C3B3-EBB8-57317F71663D}"/>
          </ac:spMkLst>
        </pc:spChg>
        <pc:spChg chg="del mod ord">
          <ac:chgData name="Hannah Harrison" userId="S::hannahh@gsm.cam.ac.uk::57b5412e-fd5d-4d9d-adbb-0ced306b7b45" providerId="AD" clId="Web-{836BEB42-91E5-C5C8-9BE5-0048FBDD47F7}" dt="2022-08-13T06:43:11.441" v="32"/>
          <ac:spMkLst>
            <pc:docMk/>
            <pc:sldMk cId="1223356280" sldId="274"/>
            <ac:spMk id="3" creationId="{F45B27D9-C237-8F9C-C5D8-868BA76D450C}"/>
          </ac:spMkLst>
        </pc:spChg>
        <pc:spChg chg="add">
          <ac:chgData name="Hannah Harrison" userId="S::hannahh@gsm.cam.ac.uk::57b5412e-fd5d-4d9d-adbb-0ced306b7b45" providerId="AD" clId="Web-{836BEB42-91E5-C5C8-9BE5-0048FBDD47F7}" dt="2022-08-13T06:43:03.050" v="31"/>
          <ac:spMkLst>
            <pc:docMk/>
            <pc:sldMk cId="1223356280" sldId="274"/>
            <ac:spMk id="10" creationId="{76569ED6-AEF1-45AB-BB99-408BF6ADBF07}"/>
          </ac:spMkLst>
        </pc:spChg>
        <pc:picChg chg="add mod">
          <ac:chgData name="Hannah Harrison" userId="S::hannahh@gsm.cam.ac.uk::57b5412e-fd5d-4d9d-adbb-0ced306b7b45" providerId="AD" clId="Web-{836BEB42-91E5-C5C8-9BE5-0048FBDD47F7}" dt="2022-08-13T06:53:37.314" v="179" actId="14100"/>
          <ac:picMkLst>
            <pc:docMk/>
            <pc:sldMk cId="1223356280" sldId="274"/>
            <ac:picMk id="5" creationId="{8BAA4988-F655-CD15-F4D3-6C8302CBA544}"/>
          </ac:picMkLst>
        </pc:picChg>
        <pc:picChg chg="add del">
          <ac:chgData name="Hannah Harrison" userId="S::hannahh@gsm.cam.ac.uk::57b5412e-fd5d-4d9d-adbb-0ced306b7b45" providerId="AD" clId="Web-{836BEB42-91E5-C5C8-9BE5-0048FBDD47F7}" dt="2022-08-13T06:53:39.267" v="180"/>
          <ac:picMkLst>
            <pc:docMk/>
            <pc:sldMk cId="1223356280" sldId="274"/>
            <ac:picMk id="7" creationId="{EBC24DD7-3D8D-C18D-CE36-B20B55212F23}"/>
          </ac:picMkLst>
        </pc:picChg>
      </pc:sldChg>
      <pc:sldChg chg="addSp modSp new">
        <pc:chgData name="Hannah Harrison" userId="S::hannahh@gsm.cam.ac.uk::57b5412e-fd5d-4d9d-adbb-0ced306b7b45" providerId="AD" clId="Web-{836BEB42-91E5-C5C8-9BE5-0048FBDD47F7}" dt="2022-08-13T08:01:11.707" v="288" actId="20577"/>
        <pc:sldMkLst>
          <pc:docMk/>
          <pc:sldMk cId="2503279623" sldId="275"/>
        </pc:sldMkLst>
        <pc:spChg chg="mod">
          <ac:chgData name="Hannah Harrison" userId="S::hannahh@gsm.cam.ac.uk::57b5412e-fd5d-4d9d-adbb-0ced306b7b45" providerId="AD" clId="Web-{836BEB42-91E5-C5C8-9BE5-0048FBDD47F7}" dt="2022-08-13T08:01:11.707" v="288" actId="20577"/>
          <ac:spMkLst>
            <pc:docMk/>
            <pc:sldMk cId="2503279623" sldId="275"/>
            <ac:spMk id="2" creationId="{31F80E43-9E50-C5C3-A6A2-12F638D227EB}"/>
          </ac:spMkLst>
        </pc:spChg>
        <pc:picChg chg="add mod">
          <ac:chgData name="Hannah Harrison" userId="S::hannahh@gsm.cam.ac.uk::57b5412e-fd5d-4d9d-adbb-0ced306b7b45" providerId="AD" clId="Web-{836BEB42-91E5-C5C8-9BE5-0048FBDD47F7}" dt="2022-08-13T07:56:09.789" v="222" actId="1076"/>
          <ac:picMkLst>
            <pc:docMk/>
            <pc:sldMk cId="2503279623" sldId="275"/>
            <ac:picMk id="3" creationId="{A993790A-4CFC-CD0F-0B92-DD839477A39E}"/>
          </ac:picMkLst>
        </pc:picChg>
        <pc:picChg chg="add mod">
          <ac:chgData name="Hannah Harrison" userId="S::hannahh@gsm.cam.ac.uk::57b5412e-fd5d-4d9d-adbb-0ced306b7b45" providerId="AD" clId="Web-{836BEB42-91E5-C5C8-9BE5-0048FBDD47F7}" dt="2022-08-13T07:56:08.429" v="221" actId="1076"/>
          <ac:picMkLst>
            <pc:docMk/>
            <pc:sldMk cId="2503279623" sldId="275"/>
            <ac:picMk id="4" creationId="{7B5446A1-5E8B-C6C8-C82B-1C8C8B821E86}"/>
          </ac:picMkLst>
        </pc:picChg>
      </pc:sldChg>
      <pc:sldChg chg="addSp delSp modSp new">
        <pc:chgData name="Hannah Harrison" userId="S::hannahh@gsm.cam.ac.uk::57b5412e-fd5d-4d9d-adbb-0ced306b7b45" providerId="AD" clId="Web-{836BEB42-91E5-C5C8-9BE5-0048FBDD47F7}" dt="2022-08-13T09:20:59.211" v="409"/>
        <pc:sldMkLst>
          <pc:docMk/>
          <pc:sldMk cId="2071366577" sldId="276"/>
        </pc:sldMkLst>
        <pc:spChg chg="mod">
          <ac:chgData name="Hannah Harrison" userId="S::hannahh@gsm.cam.ac.uk::57b5412e-fd5d-4d9d-adbb-0ced306b7b45" providerId="AD" clId="Web-{836BEB42-91E5-C5C8-9BE5-0048FBDD47F7}" dt="2022-08-13T06:52:32.687" v="173" actId="20577"/>
          <ac:spMkLst>
            <pc:docMk/>
            <pc:sldMk cId="2071366577" sldId="276"/>
            <ac:spMk id="2" creationId="{CF636CF2-5448-7CE9-286E-074B51172A25}"/>
          </ac:spMkLst>
        </pc:spChg>
        <pc:spChg chg="del">
          <ac:chgData name="Hannah Harrison" userId="S::hannahh@gsm.cam.ac.uk::57b5412e-fd5d-4d9d-adbb-0ced306b7b45" providerId="AD" clId="Web-{836BEB42-91E5-C5C8-9BE5-0048FBDD47F7}" dt="2022-08-13T06:50:03.605" v="73"/>
          <ac:spMkLst>
            <pc:docMk/>
            <pc:sldMk cId="2071366577" sldId="276"/>
            <ac:spMk id="3" creationId="{4635CE04-E5DC-69EF-AF0E-1F6B58303CC9}"/>
          </ac:spMkLst>
        </pc:spChg>
        <pc:graphicFrameChg chg="add mod ord modGraphic">
          <ac:chgData name="Hannah Harrison" userId="S::hannahh@gsm.cam.ac.uk::57b5412e-fd5d-4d9d-adbb-0ced306b7b45" providerId="AD" clId="Web-{836BEB42-91E5-C5C8-9BE5-0048FBDD47F7}" dt="2022-08-13T06:54:15.455" v="184" actId="20577"/>
          <ac:graphicFrameMkLst>
            <pc:docMk/>
            <pc:sldMk cId="2071366577" sldId="276"/>
            <ac:graphicFrameMk id="4" creationId="{0C0A0F92-612E-0B14-4D04-B9E7F2CF96AC}"/>
          </ac:graphicFrameMkLst>
        </pc:graphicFrameChg>
        <pc:picChg chg="add del mod">
          <ac:chgData name="Hannah Harrison" userId="S::hannahh@gsm.cam.ac.uk::57b5412e-fd5d-4d9d-adbb-0ced306b7b45" providerId="AD" clId="Web-{836BEB42-91E5-C5C8-9BE5-0048FBDD47F7}" dt="2022-08-13T09:20:59.211" v="409"/>
          <ac:picMkLst>
            <pc:docMk/>
            <pc:sldMk cId="2071366577" sldId="276"/>
            <ac:picMk id="16" creationId="{B1ACCB7E-07F1-28E5-2E79-6DE65D0C76AF}"/>
          </ac:picMkLst>
        </pc:picChg>
      </pc:sldChg>
      <pc:sldChg chg="addSp delSp modSp new mod ord setBg modClrScheme delDesignElem chgLayout">
        <pc:chgData name="Hannah Harrison" userId="S::hannahh@gsm.cam.ac.uk::57b5412e-fd5d-4d9d-adbb-0ced306b7b45" providerId="AD" clId="Web-{836BEB42-91E5-C5C8-9BE5-0048FBDD47F7}" dt="2022-08-13T08:00:40.424" v="284" actId="20577"/>
        <pc:sldMkLst>
          <pc:docMk/>
          <pc:sldMk cId="3380365441" sldId="277"/>
        </pc:sldMkLst>
        <pc:spChg chg="del">
          <ac:chgData name="Hannah Harrison" userId="S::hannahh@gsm.cam.ac.uk::57b5412e-fd5d-4d9d-adbb-0ced306b7b45" providerId="AD" clId="Web-{836BEB42-91E5-C5C8-9BE5-0048FBDD47F7}" dt="2022-08-13T07:53:36.627" v="188"/>
          <ac:spMkLst>
            <pc:docMk/>
            <pc:sldMk cId="3380365441" sldId="277"/>
            <ac:spMk id="2" creationId="{7E88A191-0DD1-AA7B-83F9-4C56B3324B53}"/>
          </ac:spMkLst>
        </pc:spChg>
        <pc:spChg chg="add mod">
          <ac:chgData name="Hannah Harrison" userId="S::hannahh@gsm.cam.ac.uk::57b5412e-fd5d-4d9d-adbb-0ced306b7b45" providerId="AD" clId="Web-{836BEB42-91E5-C5C8-9BE5-0048FBDD47F7}" dt="2022-08-13T07:58:25.388" v="250" actId="20577"/>
          <ac:spMkLst>
            <pc:docMk/>
            <pc:sldMk cId="3380365441" sldId="277"/>
            <ac:spMk id="4" creationId="{4D7E6B8F-9D02-AED7-351A-D4EE20FF36CB}"/>
          </ac:spMkLst>
        </pc:spChg>
        <pc:spChg chg="add mod ord">
          <ac:chgData name="Hannah Harrison" userId="S::hannahh@gsm.cam.ac.uk::57b5412e-fd5d-4d9d-adbb-0ced306b7b45" providerId="AD" clId="Web-{836BEB42-91E5-C5C8-9BE5-0048FBDD47F7}" dt="2022-08-13T08:00:40.424" v="284" actId="20577"/>
          <ac:spMkLst>
            <pc:docMk/>
            <pc:sldMk cId="3380365441" sldId="277"/>
            <ac:spMk id="6" creationId="{85627A49-1155-9D86-9663-684B6DE5EF1D}"/>
          </ac:spMkLst>
        </pc:spChg>
        <pc:spChg chg="add del mod ord">
          <ac:chgData name="Hannah Harrison" userId="S::hannahh@gsm.cam.ac.uk::57b5412e-fd5d-4d9d-adbb-0ced306b7b45" providerId="AD" clId="Web-{836BEB42-91E5-C5C8-9BE5-0048FBDD47F7}" dt="2022-08-13T07:58:18.637" v="247"/>
          <ac:spMkLst>
            <pc:docMk/>
            <pc:sldMk cId="3380365441" sldId="277"/>
            <ac:spMk id="7" creationId="{DB0E6D94-DF7E-D723-B0C1-4DDA2DA588BE}"/>
          </ac:spMkLst>
        </pc:spChg>
        <pc:spChg chg="add del">
          <ac:chgData name="Hannah Harrison" userId="S::hannahh@gsm.cam.ac.uk::57b5412e-fd5d-4d9d-adbb-0ced306b7b45" providerId="AD" clId="Web-{836BEB42-91E5-C5C8-9BE5-0048FBDD47F7}" dt="2022-08-13T07:58:05.606" v="246"/>
          <ac:spMkLst>
            <pc:docMk/>
            <pc:sldMk cId="3380365441" sldId="277"/>
            <ac:spMk id="10" creationId="{5F174B23-DE04-4B5E-BA1E-9A016A4DAE1A}"/>
          </ac:spMkLst>
        </pc:spChg>
        <pc:spChg chg="add del">
          <ac:chgData name="Hannah Harrison" userId="S::hannahh@gsm.cam.ac.uk::57b5412e-fd5d-4d9d-adbb-0ced306b7b45" providerId="AD" clId="Web-{836BEB42-91E5-C5C8-9BE5-0048FBDD47F7}" dt="2022-08-13T07:58:05.606" v="246"/>
          <ac:spMkLst>
            <pc:docMk/>
            <pc:sldMk cId="3380365441" sldId="277"/>
            <ac:spMk id="12" creationId="{78ABA48F-8127-4837-A25A-78E6F4A3F7E0}"/>
          </ac:spMkLst>
        </pc:spChg>
        <pc:picChg chg="add mod">
          <ac:chgData name="Hannah Harrison" userId="S::hannahh@gsm.cam.ac.uk::57b5412e-fd5d-4d9d-adbb-0ced306b7b45" providerId="AD" clId="Web-{836BEB42-91E5-C5C8-9BE5-0048FBDD47F7}" dt="2022-08-13T07:59:42.328" v="282" actId="1076"/>
          <ac:picMkLst>
            <pc:docMk/>
            <pc:sldMk cId="3380365441" sldId="277"/>
            <ac:picMk id="5" creationId="{C8D9DA4D-469F-FBA5-688A-C7B3B256DB6B}"/>
          </ac:picMkLst>
        </pc:picChg>
      </pc:sldChg>
      <pc:sldChg chg="addSp delSp modSp new addAnim delAnim">
        <pc:chgData name="Hannah Harrison" userId="S::hannahh@gsm.cam.ac.uk::57b5412e-fd5d-4d9d-adbb-0ced306b7b45" providerId="AD" clId="Web-{836BEB42-91E5-C5C8-9BE5-0048FBDD47F7}" dt="2022-08-13T08:10:29.311" v="406" actId="1076"/>
        <pc:sldMkLst>
          <pc:docMk/>
          <pc:sldMk cId="1820434378" sldId="278"/>
        </pc:sldMkLst>
        <pc:spChg chg="add mod">
          <ac:chgData name="Hannah Harrison" userId="S::hannahh@gsm.cam.ac.uk::57b5412e-fd5d-4d9d-adbb-0ced306b7b45" providerId="AD" clId="Web-{836BEB42-91E5-C5C8-9BE5-0048FBDD47F7}" dt="2022-08-13T08:09:19.683" v="397"/>
          <ac:spMkLst>
            <pc:docMk/>
            <pc:sldMk cId="1820434378" sldId="278"/>
            <ac:spMk id="7" creationId="{075DBBE5-1AEE-CDF0-3CB8-E2F49CA0360C}"/>
          </ac:spMkLst>
        </pc:spChg>
        <pc:spChg chg="add del">
          <ac:chgData name="Hannah Harrison" userId="S::hannahh@gsm.cam.ac.uk::57b5412e-fd5d-4d9d-adbb-0ced306b7b45" providerId="AD" clId="Web-{836BEB42-91E5-C5C8-9BE5-0048FBDD47F7}" dt="2022-08-13T08:09:27.574" v="399"/>
          <ac:spMkLst>
            <pc:docMk/>
            <pc:sldMk cId="1820434378" sldId="278"/>
            <ac:spMk id="9" creationId="{E152C294-1798-1FE5-1EE8-35D3DC88BE7F}"/>
          </ac:spMkLst>
        </pc:spChg>
        <pc:picChg chg="add del mod">
          <ac:chgData name="Hannah Harrison" userId="S::hannahh@gsm.cam.ac.uk::57b5412e-fd5d-4d9d-adbb-0ced306b7b45" providerId="AD" clId="Web-{836BEB42-91E5-C5C8-9BE5-0048FBDD47F7}" dt="2022-08-13T08:02:21.006" v="291"/>
          <ac:picMkLst>
            <pc:docMk/>
            <pc:sldMk cId="1820434378" sldId="278"/>
            <ac:picMk id="2" creationId="{DDEC33D3-D59B-46C4-FFF1-5CA523D9BE1C}"/>
          </ac:picMkLst>
        </pc:picChg>
        <pc:picChg chg="add mod">
          <ac:chgData name="Hannah Harrison" userId="S::hannahh@gsm.cam.ac.uk::57b5412e-fd5d-4d9d-adbb-0ced306b7b45" providerId="AD" clId="Web-{836BEB42-91E5-C5C8-9BE5-0048FBDD47F7}" dt="2022-08-13T08:10:29.311" v="406" actId="1076"/>
          <ac:picMkLst>
            <pc:docMk/>
            <pc:sldMk cId="1820434378" sldId="278"/>
            <ac:picMk id="3" creationId="{A281F1B4-1192-4967-D74A-C3F676925181}"/>
          </ac:picMkLst>
        </pc:picChg>
        <pc:picChg chg="add mod">
          <ac:chgData name="Hannah Harrison" userId="S::hannahh@gsm.cam.ac.uk::57b5412e-fd5d-4d9d-adbb-0ced306b7b45" providerId="AD" clId="Web-{836BEB42-91E5-C5C8-9BE5-0048FBDD47F7}" dt="2022-08-13T08:04:10.464" v="301" actId="1076"/>
          <ac:picMkLst>
            <pc:docMk/>
            <pc:sldMk cId="1820434378" sldId="278"/>
            <ac:picMk id="4" creationId="{391AAD65-565B-1077-E65E-C53250B5DED4}"/>
          </ac:picMkLst>
        </pc:picChg>
        <pc:picChg chg="add del mod">
          <ac:chgData name="Hannah Harrison" userId="S::hannahh@gsm.cam.ac.uk::57b5412e-fd5d-4d9d-adbb-0ced306b7b45" providerId="AD" clId="Web-{836BEB42-91E5-C5C8-9BE5-0048FBDD47F7}" dt="2022-08-13T08:04:05.526" v="299"/>
          <ac:picMkLst>
            <pc:docMk/>
            <pc:sldMk cId="1820434378" sldId="278"/>
            <ac:picMk id="6" creationId="{E77B119F-6A4F-A3A6-9286-1C92044A4029}"/>
          </ac:picMkLst>
        </pc:picChg>
        <pc:picChg chg="add mod ord modCrop">
          <ac:chgData name="Hannah Harrison" userId="S::hannahh@gsm.cam.ac.uk::57b5412e-fd5d-4d9d-adbb-0ced306b7b45" providerId="AD" clId="Web-{836BEB42-91E5-C5C8-9BE5-0048FBDD47F7}" dt="2022-08-13T08:08:46.774" v="395"/>
          <ac:picMkLst>
            <pc:docMk/>
            <pc:sldMk cId="1820434378" sldId="278"/>
            <ac:picMk id="8" creationId="{DF20E413-BC58-744B-366C-2718503666E2}"/>
          </ac:picMkLst>
        </pc:picChg>
        <pc:picChg chg="add mod ord modCrop">
          <ac:chgData name="Hannah Harrison" userId="S::hannahh@gsm.cam.ac.uk::57b5412e-fd5d-4d9d-adbb-0ced306b7b45" providerId="AD" clId="Web-{836BEB42-91E5-C5C8-9BE5-0048FBDD47F7}" dt="2022-08-13T08:10:23.092" v="405"/>
          <ac:picMkLst>
            <pc:docMk/>
            <pc:sldMk cId="1820434378" sldId="278"/>
            <ac:picMk id="10" creationId="{0D334B0C-EE8D-1D4E-D118-243E0051E999}"/>
          </ac:picMkLst>
        </pc:picChg>
      </pc:sldChg>
    </pc:docChg>
  </pc:docChgLst>
  <pc:docChgLst>
    <pc:chgData name="Hannah Harrison" userId="S::hannahh@gsm.cam.ac.uk::57b5412e-fd5d-4d9d-adbb-0ced306b7b45" providerId="AD" clId="Web-{D09CA343-BABD-E19F-D806-BB90525EAAE5}"/>
    <pc:docChg chg="modSld">
      <pc:chgData name="Hannah Harrison" userId="S::hannahh@gsm.cam.ac.uk::57b5412e-fd5d-4d9d-adbb-0ced306b7b45" providerId="AD" clId="Web-{D09CA343-BABD-E19F-D806-BB90525EAAE5}" dt="2022-09-01T11:28:56.232" v="13" actId="20577"/>
      <pc:docMkLst>
        <pc:docMk/>
      </pc:docMkLst>
      <pc:sldChg chg="modSp">
        <pc:chgData name="Hannah Harrison" userId="S::hannahh@gsm.cam.ac.uk::57b5412e-fd5d-4d9d-adbb-0ced306b7b45" providerId="AD" clId="Web-{D09CA343-BABD-E19F-D806-BB90525EAAE5}" dt="2022-09-01T11:23:41.208" v="2" actId="14100"/>
        <pc:sldMkLst>
          <pc:docMk/>
          <pc:sldMk cId="109857222" sldId="256"/>
        </pc:sldMkLst>
        <pc:picChg chg="mod">
          <ac:chgData name="Hannah Harrison" userId="S::hannahh@gsm.cam.ac.uk::57b5412e-fd5d-4d9d-adbb-0ced306b7b45" providerId="AD" clId="Web-{D09CA343-BABD-E19F-D806-BB90525EAAE5}" dt="2022-09-01T11:23:41.208" v="2" actId="14100"/>
          <ac:picMkLst>
            <pc:docMk/>
            <pc:sldMk cId="109857222" sldId="256"/>
            <ac:picMk id="5" creationId="{18E16E8A-08DF-293B-3D8E-0C6465CFA634}"/>
          </ac:picMkLst>
        </pc:picChg>
      </pc:sldChg>
      <pc:sldChg chg="modSp">
        <pc:chgData name="Hannah Harrison" userId="S::hannahh@gsm.cam.ac.uk::57b5412e-fd5d-4d9d-adbb-0ced306b7b45" providerId="AD" clId="Web-{D09CA343-BABD-E19F-D806-BB90525EAAE5}" dt="2022-09-01T11:28:56.232" v="13" actId="20577"/>
        <pc:sldMkLst>
          <pc:docMk/>
          <pc:sldMk cId="1568468544" sldId="288"/>
        </pc:sldMkLst>
        <pc:spChg chg="mod">
          <ac:chgData name="Hannah Harrison" userId="S::hannahh@gsm.cam.ac.uk::57b5412e-fd5d-4d9d-adbb-0ced306b7b45" providerId="AD" clId="Web-{D09CA343-BABD-E19F-D806-BB90525EAAE5}" dt="2022-09-01T11:28:56.232" v="13" actId="20577"/>
          <ac:spMkLst>
            <pc:docMk/>
            <pc:sldMk cId="1568468544" sldId="288"/>
            <ac:spMk id="24" creationId="{E2C51F84-A947-497D-328F-78369A276C04}"/>
          </ac:spMkLst>
        </pc:spChg>
      </pc:sldChg>
    </pc:docChg>
  </pc:docChgLst>
  <pc:docChgLst>
    <pc:chgData name="Hannah Harrison" userId="S::hannahh@gsm.cam.ac.uk::57b5412e-fd5d-4d9d-adbb-0ced306b7b45" providerId="AD" clId="Web-{95D09F61-64FF-0C47-4A68-3D643E991BCF}"/>
    <pc:docChg chg="addSld modSld">
      <pc:chgData name="Hannah Harrison" userId="S::hannahh@gsm.cam.ac.uk::57b5412e-fd5d-4d9d-adbb-0ced306b7b45" providerId="AD" clId="Web-{95D09F61-64FF-0C47-4A68-3D643E991BCF}" dt="2022-08-12T20:13:59.686" v="265"/>
      <pc:docMkLst>
        <pc:docMk/>
      </pc:docMkLst>
      <pc:sldChg chg="addSp delSp delAnim">
        <pc:chgData name="Hannah Harrison" userId="S::hannahh@gsm.cam.ac.uk::57b5412e-fd5d-4d9d-adbb-0ced306b7b45" providerId="AD" clId="Web-{95D09F61-64FF-0C47-4A68-3D643E991BCF}" dt="2022-08-12T20:13:59.686" v="265"/>
        <pc:sldMkLst>
          <pc:docMk/>
          <pc:sldMk cId="4276143837" sldId="263"/>
        </pc:sldMkLst>
        <pc:spChg chg="add">
          <ac:chgData name="Hannah Harrison" userId="S::hannahh@gsm.cam.ac.uk::57b5412e-fd5d-4d9d-adbb-0ced306b7b45" providerId="AD" clId="Web-{95D09F61-64FF-0C47-4A68-3D643E991BCF}" dt="2022-08-12T20:13:59.686" v="265"/>
          <ac:spMkLst>
            <pc:docMk/>
            <pc:sldMk cId="4276143837" sldId="263"/>
            <ac:spMk id="5" creationId="{636C9730-22CD-96EC-21AE-D22B8A3B9647}"/>
          </ac:spMkLst>
        </pc:spChg>
        <pc:picChg chg="del">
          <ac:chgData name="Hannah Harrison" userId="S::hannahh@gsm.cam.ac.uk::57b5412e-fd5d-4d9d-adbb-0ced306b7b45" providerId="AD" clId="Web-{95D09F61-64FF-0C47-4A68-3D643E991BCF}" dt="2022-08-12T20:13:52.139" v="264"/>
          <ac:picMkLst>
            <pc:docMk/>
            <pc:sldMk cId="4276143837" sldId="263"/>
            <ac:picMk id="3" creationId="{57F108F6-9060-4E3E-1E4C-8C1A664363B6}"/>
          </ac:picMkLst>
        </pc:picChg>
      </pc:sldChg>
      <pc:sldChg chg="addSp delSp modSp">
        <pc:chgData name="Hannah Harrison" userId="S::hannahh@gsm.cam.ac.uk::57b5412e-fd5d-4d9d-adbb-0ced306b7b45" providerId="AD" clId="Web-{95D09F61-64FF-0C47-4A68-3D643E991BCF}" dt="2022-08-12T20:10:18.333" v="203"/>
        <pc:sldMkLst>
          <pc:docMk/>
          <pc:sldMk cId="3617942822" sldId="266"/>
        </pc:sldMkLst>
        <pc:spChg chg="add del">
          <ac:chgData name="Hannah Harrison" userId="S::hannahh@gsm.cam.ac.uk::57b5412e-fd5d-4d9d-adbb-0ced306b7b45" providerId="AD" clId="Web-{95D09F61-64FF-0C47-4A68-3D643E991BCF}" dt="2022-08-12T19:58:17.185" v="171"/>
          <ac:spMkLst>
            <pc:docMk/>
            <pc:sldMk cId="3617942822" sldId="266"/>
            <ac:spMk id="7" creationId="{D6BE59A6-B297-0B9D-D807-3FF85B91AFA7}"/>
          </ac:spMkLst>
        </pc:spChg>
        <pc:picChg chg="add del mod">
          <ac:chgData name="Hannah Harrison" userId="S::hannahh@gsm.cam.ac.uk::57b5412e-fd5d-4d9d-adbb-0ced306b7b45" providerId="AD" clId="Web-{95D09F61-64FF-0C47-4A68-3D643E991BCF}" dt="2022-08-12T20:10:14.818" v="201"/>
          <ac:picMkLst>
            <pc:docMk/>
            <pc:sldMk cId="3617942822" sldId="266"/>
            <ac:picMk id="2" creationId="{E0F413AC-79DC-8E94-B65F-21B618386E61}"/>
          </ac:picMkLst>
        </pc:picChg>
        <pc:picChg chg="add del mod">
          <ac:chgData name="Hannah Harrison" userId="S::hannahh@gsm.cam.ac.uk::57b5412e-fd5d-4d9d-adbb-0ced306b7b45" providerId="AD" clId="Web-{95D09F61-64FF-0C47-4A68-3D643E991BCF}" dt="2022-08-12T20:10:18.333" v="203"/>
          <ac:picMkLst>
            <pc:docMk/>
            <pc:sldMk cId="3617942822" sldId="266"/>
            <ac:picMk id="3" creationId="{D7C2A39A-F98B-6943-8ED1-44CCD7DCC740}"/>
          </ac:picMkLst>
        </pc:picChg>
        <pc:picChg chg="add del mod">
          <ac:chgData name="Hannah Harrison" userId="S::hannahh@gsm.cam.ac.uk::57b5412e-fd5d-4d9d-adbb-0ced306b7b45" providerId="AD" clId="Web-{95D09F61-64FF-0C47-4A68-3D643E991BCF}" dt="2022-08-12T20:10:16.630" v="202"/>
          <ac:picMkLst>
            <pc:docMk/>
            <pc:sldMk cId="3617942822" sldId="266"/>
            <ac:picMk id="6" creationId="{5A78A7DE-43A9-380E-484A-A73A38B5B502}"/>
          </ac:picMkLst>
        </pc:picChg>
      </pc:sldChg>
      <pc:sldChg chg="modSp">
        <pc:chgData name="Hannah Harrison" userId="S::hannahh@gsm.cam.ac.uk::57b5412e-fd5d-4d9d-adbb-0ced306b7b45" providerId="AD" clId="Web-{95D09F61-64FF-0C47-4A68-3D643E991BCF}" dt="2022-08-12T19:41:12.052" v="159" actId="20577"/>
        <pc:sldMkLst>
          <pc:docMk/>
          <pc:sldMk cId="3901011738" sldId="268"/>
        </pc:sldMkLst>
        <pc:spChg chg="mod">
          <ac:chgData name="Hannah Harrison" userId="S::hannahh@gsm.cam.ac.uk::57b5412e-fd5d-4d9d-adbb-0ced306b7b45" providerId="AD" clId="Web-{95D09F61-64FF-0C47-4A68-3D643E991BCF}" dt="2022-08-12T19:41:12.052" v="159" actId="20577"/>
          <ac:spMkLst>
            <pc:docMk/>
            <pc:sldMk cId="3901011738" sldId="268"/>
            <ac:spMk id="4" creationId="{C93F18C3-5B0B-8471-00A2-1062892BE881}"/>
          </ac:spMkLst>
        </pc:spChg>
      </pc:sldChg>
      <pc:sldChg chg="modSp">
        <pc:chgData name="Hannah Harrison" userId="S::hannahh@gsm.cam.ac.uk::57b5412e-fd5d-4d9d-adbb-0ced306b7b45" providerId="AD" clId="Web-{95D09F61-64FF-0C47-4A68-3D643E991BCF}" dt="2022-08-12T19:41:33.615" v="161" actId="20577"/>
        <pc:sldMkLst>
          <pc:docMk/>
          <pc:sldMk cId="4132619226" sldId="269"/>
        </pc:sldMkLst>
        <pc:spChg chg="mod">
          <ac:chgData name="Hannah Harrison" userId="S::hannahh@gsm.cam.ac.uk::57b5412e-fd5d-4d9d-adbb-0ced306b7b45" providerId="AD" clId="Web-{95D09F61-64FF-0C47-4A68-3D643E991BCF}" dt="2022-08-12T19:41:33.615" v="161" actId="20577"/>
          <ac:spMkLst>
            <pc:docMk/>
            <pc:sldMk cId="4132619226" sldId="269"/>
            <ac:spMk id="2" creationId="{B7062A1C-5468-E56D-3ADA-D56E89DD6BB9}"/>
          </ac:spMkLst>
        </pc:spChg>
      </pc:sldChg>
      <pc:sldChg chg="modSp">
        <pc:chgData name="Hannah Harrison" userId="S::hannahh@gsm.cam.ac.uk::57b5412e-fd5d-4d9d-adbb-0ced306b7b45" providerId="AD" clId="Web-{95D09F61-64FF-0C47-4A68-3D643E991BCF}" dt="2022-08-12T19:41:47.928" v="162" actId="20577"/>
        <pc:sldMkLst>
          <pc:docMk/>
          <pc:sldMk cId="2948342179" sldId="270"/>
        </pc:sldMkLst>
        <pc:spChg chg="mod">
          <ac:chgData name="Hannah Harrison" userId="S::hannahh@gsm.cam.ac.uk::57b5412e-fd5d-4d9d-adbb-0ced306b7b45" providerId="AD" clId="Web-{95D09F61-64FF-0C47-4A68-3D643E991BCF}" dt="2022-08-12T19:41:47.928" v="162" actId="20577"/>
          <ac:spMkLst>
            <pc:docMk/>
            <pc:sldMk cId="2948342179" sldId="270"/>
            <ac:spMk id="4" creationId="{C93F18C3-5B0B-8471-00A2-1062892BE881}"/>
          </ac:spMkLst>
        </pc:spChg>
      </pc:sldChg>
      <pc:sldChg chg="modSp new">
        <pc:chgData name="Hannah Harrison" userId="S::hannahh@gsm.cam.ac.uk::57b5412e-fd5d-4d9d-adbb-0ced306b7b45" providerId="AD" clId="Web-{95D09F61-64FF-0C47-4A68-3D643E991BCF}" dt="2022-08-12T20:06:17.438" v="184" actId="20577"/>
        <pc:sldMkLst>
          <pc:docMk/>
          <pc:sldMk cId="4245167955" sldId="271"/>
        </pc:sldMkLst>
        <pc:spChg chg="mod">
          <ac:chgData name="Hannah Harrison" userId="S::hannahh@gsm.cam.ac.uk::57b5412e-fd5d-4d9d-adbb-0ced306b7b45" providerId="AD" clId="Web-{95D09F61-64FF-0C47-4A68-3D643E991BCF}" dt="2022-08-12T20:06:17.438" v="184" actId="20577"/>
          <ac:spMkLst>
            <pc:docMk/>
            <pc:sldMk cId="4245167955" sldId="271"/>
            <ac:spMk id="2" creationId="{3DA54405-1B9C-9DB2-27F5-78038876E359}"/>
          </ac:spMkLst>
        </pc:spChg>
      </pc:sldChg>
      <pc:sldChg chg="addSp modSp new">
        <pc:chgData name="Hannah Harrison" userId="S::hannahh@gsm.cam.ac.uk::57b5412e-fd5d-4d9d-adbb-0ced306b7b45" providerId="AD" clId="Web-{95D09F61-64FF-0C47-4A68-3D643E991BCF}" dt="2022-08-12T20:13:00.763" v="262" actId="20577"/>
        <pc:sldMkLst>
          <pc:docMk/>
          <pc:sldMk cId="3424913903" sldId="272"/>
        </pc:sldMkLst>
        <pc:spChg chg="mod">
          <ac:chgData name="Hannah Harrison" userId="S::hannahh@gsm.cam.ac.uk::57b5412e-fd5d-4d9d-adbb-0ced306b7b45" providerId="AD" clId="Web-{95D09F61-64FF-0C47-4A68-3D643E991BCF}" dt="2022-08-12T20:08:03.456" v="200" actId="20577"/>
          <ac:spMkLst>
            <pc:docMk/>
            <pc:sldMk cId="3424913903" sldId="272"/>
            <ac:spMk id="2" creationId="{CFC9D9DE-17B4-1BE0-65D4-794BA0D179B7}"/>
          </ac:spMkLst>
        </pc:spChg>
        <pc:spChg chg="add mod">
          <ac:chgData name="Hannah Harrison" userId="S::hannahh@gsm.cam.ac.uk::57b5412e-fd5d-4d9d-adbb-0ced306b7b45" providerId="AD" clId="Web-{95D09F61-64FF-0C47-4A68-3D643E991BCF}" dt="2022-08-12T20:13:00.763" v="262" actId="20577"/>
          <ac:spMkLst>
            <pc:docMk/>
            <pc:sldMk cId="3424913903" sldId="272"/>
            <ac:spMk id="10" creationId="{2DB820F2-7058-29C6-B17F-743992284AC3}"/>
          </ac:spMkLst>
        </pc:spChg>
        <pc:spChg chg="add mod">
          <ac:chgData name="Hannah Harrison" userId="S::hannahh@gsm.cam.ac.uk::57b5412e-fd5d-4d9d-adbb-0ced306b7b45" providerId="AD" clId="Web-{95D09F61-64FF-0C47-4A68-3D643E991BCF}" dt="2022-08-12T20:12:54.466" v="261" actId="20577"/>
          <ac:spMkLst>
            <pc:docMk/>
            <pc:sldMk cId="3424913903" sldId="272"/>
            <ac:spMk id="12" creationId="{600BCF23-5F87-373A-0AFA-DC588B0345A0}"/>
          </ac:spMkLst>
        </pc:spChg>
        <pc:picChg chg="add mod">
          <ac:chgData name="Hannah Harrison" userId="S::hannahh@gsm.cam.ac.uk::57b5412e-fd5d-4d9d-adbb-0ced306b7b45" providerId="AD" clId="Web-{95D09F61-64FF-0C47-4A68-3D643E991BCF}" dt="2022-08-12T20:10:48.026" v="209" actId="1076"/>
          <ac:picMkLst>
            <pc:docMk/>
            <pc:sldMk cId="3424913903" sldId="272"/>
            <ac:picMk id="4" creationId="{6AF5F568-AD3E-18C2-8B59-F1C5C96F985B}"/>
          </ac:picMkLst>
        </pc:picChg>
        <pc:picChg chg="add mod">
          <ac:chgData name="Hannah Harrison" userId="S::hannahh@gsm.cam.ac.uk::57b5412e-fd5d-4d9d-adbb-0ced306b7b45" providerId="AD" clId="Web-{95D09F61-64FF-0C47-4A68-3D643E991BCF}" dt="2022-08-12T20:10:43.932" v="207" actId="1076"/>
          <ac:picMkLst>
            <pc:docMk/>
            <pc:sldMk cId="3424913903" sldId="272"/>
            <ac:picMk id="6" creationId="{9E7613A4-DB1D-5EF0-79B3-4CC685612B56}"/>
          </ac:picMkLst>
        </pc:picChg>
        <pc:picChg chg="add mod">
          <ac:chgData name="Hannah Harrison" userId="S::hannahh@gsm.cam.ac.uk::57b5412e-fd5d-4d9d-adbb-0ced306b7b45" providerId="AD" clId="Web-{95D09F61-64FF-0C47-4A68-3D643E991BCF}" dt="2022-08-12T20:10:46.089" v="208" actId="1076"/>
          <ac:picMkLst>
            <pc:docMk/>
            <pc:sldMk cId="3424913903" sldId="272"/>
            <ac:picMk id="8" creationId="{33088386-3999-0F95-F1EE-EE45868299C3}"/>
          </ac:picMkLst>
        </pc:picChg>
      </pc:sldChg>
      <pc:sldChg chg="add replId">
        <pc:chgData name="Hannah Harrison" userId="S::hannahh@gsm.cam.ac.uk::57b5412e-fd5d-4d9d-adbb-0ced306b7b45" providerId="AD" clId="Web-{95D09F61-64FF-0C47-4A68-3D643E991BCF}" dt="2022-08-12T20:13:49.483" v="263"/>
        <pc:sldMkLst>
          <pc:docMk/>
          <pc:sldMk cId="1406546770" sldId="273"/>
        </pc:sldMkLst>
      </pc:sldChg>
    </pc:docChg>
  </pc:docChgLst>
  <pc:docChgLst>
    <pc:chgData name="Hannah Harrison" userId="S::hannahh@gsm.cam.ac.uk::57b5412e-fd5d-4d9d-adbb-0ced306b7b45" providerId="AD" clId="Web-{0C8B91A9-750C-EBF3-C9B9-8264462DF0F0}"/>
    <pc:docChg chg="modSld">
      <pc:chgData name="Hannah Harrison" userId="S::hannahh@gsm.cam.ac.uk::57b5412e-fd5d-4d9d-adbb-0ced306b7b45" providerId="AD" clId="Web-{0C8B91A9-750C-EBF3-C9B9-8264462DF0F0}" dt="2022-08-13T13:45:15.228" v="0" actId="20577"/>
      <pc:docMkLst>
        <pc:docMk/>
      </pc:docMkLst>
      <pc:sldChg chg="modSp">
        <pc:chgData name="Hannah Harrison" userId="S::hannahh@gsm.cam.ac.uk::57b5412e-fd5d-4d9d-adbb-0ced306b7b45" providerId="AD" clId="Web-{0C8B91A9-750C-EBF3-C9B9-8264462DF0F0}" dt="2022-08-13T13:45:15.228" v="0" actId="20577"/>
        <pc:sldMkLst>
          <pc:docMk/>
          <pc:sldMk cId="1820434378" sldId="278"/>
        </pc:sldMkLst>
        <pc:spChg chg="mod">
          <ac:chgData name="Hannah Harrison" userId="S::hannahh@gsm.cam.ac.uk::57b5412e-fd5d-4d9d-adbb-0ced306b7b45" providerId="AD" clId="Web-{0C8B91A9-750C-EBF3-C9B9-8264462DF0F0}" dt="2022-08-13T13:45:15.228" v="0" actId="20577"/>
          <ac:spMkLst>
            <pc:docMk/>
            <pc:sldMk cId="1820434378" sldId="278"/>
            <ac:spMk id="7" creationId="{075DBBE5-1AEE-CDF0-3CB8-E2F49CA0360C}"/>
          </ac:spMkLst>
        </pc:spChg>
      </pc:sldChg>
    </pc:docChg>
  </pc:docChgLst>
  <pc:docChgLst>
    <pc:chgData name="Hannah Harrison" userId="S::hannahh@gsm.cam.ac.uk::57b5412e-fd5d-4d9d-adbb-0ced306b7b45" providerId="AD" clId="Web-{E462781A-23F7-5BF3-8290-1BDF6DC45A26}"/>
    <pc:docChg chg="addSld modSld">
      <pc:chgData name="Hannah Harrison" userId="S::hannahh@gsm.cam.ac.uk::57b5412e-fd5d-4d9d-adbb-0ced306b7b45" providerId="AD" clId="Web-{E462781A-23F7-5BF3-8290-1BDF6DC45A26}" dt="2022-08-23T11:36:53.560" v="870" actId="14100"/>
      <pc:docMkLst>
        <pc:docMk/>
      </pc:docMkLst>
      <pc:sldChg chg="modSp">
        <pc:chgData name="Hannah Harrison" userId="S::hannahh@gsm.cam.ac.uk::57b5412e-fd5d-4d9d-adbb-0ced306b7b45" providerId="AD" clId="Web-{E462781A-23F7-5BF3-8290-1BDF6DC45A26}" dt="2022-08-23T11:00:13.287" v="738" actId="20577"/>
        <pc:sldMkLst>
          <pc:docMk/>
          <pc:sldMk cId="3258458544" sldId="257"/>
        </pc:sldMkLst>
        <pc:graphicFrameChg chg="modGraphic">
          <ac:chgData name="Hannah Harrison" userId="S::hannahh@gsm.cam.ac.uk::57b5412e-fd5d-4d9d-adbb-0ced306b7b45" providerId="AD" clId="Web-{E462781A-23F7-5BF3-8290-1BDF6DC45A26}" dt="2022-08-23T11:00:13.287" v="738" actId="20577"/>
          <ac:graphicFrameMkLst>
            <pc:docMk/>
            <pc:sldMk cId="3258458544" sldId="257"/>
            <ac:graphicFrameMk id="8" creationId="{279BE35C-4360-D31D-095C-D59BCCF6C408}"/>
          </ac:graphicFrameMkLst>
        </pc:graphicFrameChg>
      </pc:sldChg>
      <pc:sldChg chg="modSp">
        <pc:chgData name="Hannah Harrison" userId="S::hannahh@gsm.cam.ac.uk::57b5412e-fd5d-4d9d-adbb-0ced306b7b45" providerId="AD" clId="Web-{E462781A-23F7-5BF3-8290-1BDF6DC45A26}" dt="2022-08-23T08:53:17.106" v="74" actId="20577"/>
        <pc:sldMkLst>
          <pc:docMk/>
          <pc:sldMk cId="3800635118" sldId="260"/>
        </pc:sldMkLst>
        <pc:graphicFrameChg chg="modGraphic">
          <ac:chgData name="Hannah Harrison" userId="S::hannahh@gsm.cam.ac.uk::57b5412e-fd5d-4d9d-adbb-0ced306b7b45" providerId="AD" clId="Web-{E462781A-23F7-5BF3-8290-1BDF6DC45A26}" dt="2022-08-23T08:53:17.106" v="74" actId="20577"/>
          <ac:graphicFrameMkLst>
            <pc:docMk/>
            <pc:sldMk cId="3800635118" sldId="260"/>
            <ac:graphicFrameMk id="5" creationId="{F7C71C8F-1C67-2B53-504A-4CC2953DFE15}"/>
          </ac:graphicFrameMkLst>
        </pc:graphicFrameChg>
      </pc:sldChg>
      <pc:sldChg chg="addSp delSp modSp">
        <pc:chgData name="Hannah Harrison" userId="S::hannahh@gsm.cam.ac.uk::57b5412e-fd5d-4d9d-adbb-0ced306b7b45" providerId="AD" clId="Web-{E462781A-23F7-5BF3-8290-1BDF6DC45A26}" dt="2022-08-23T08:52:52.418" v="63" actId="1076"/>
        <pc:sldMkLst>
          <pc:docMk/>
          <pc:sldMk cId="709739420" sldId="261"/>
        </pc:sldMkLst>
        <pc:spChg chg="del">
          <ac:chgData name="Hannah Harrison" userId="S::hannahh@gsm.cam.ac.uk::57b5412e-fd5d-4d9d-adbb-0ced306b7b45" providerId="AD" clId="Web-{E462781A-23F7-5BF3-8290-1BDF6DC45A26}" dt="2022-08-23T08:52:29.323" v="55"/>
          <ac:spMkLst>
            <pc:docMk/>
            <pc:sldMk cId="709739420" sldId="261"/>
            <ac:spMk id="4" creationId="{F20D711E-959F-D7B6-C55F-E6AA814917F1}"/>
          </ac:spMkLst>
        </pc:spChg>
        <pc:spChg chg="add mod ord">
          <ac:chgData name="Hannah Harrison" userId="S::hannahh@gsm.cam.ac.uk::57b5412e-fd5d-4d9d-adbb-0ced306b7b45" providerId="AD" clId="Web-{E462781A-23F7-5BF3-8290-1BDF6DC45A26}" dt="2022-08-23T08:52:52.418" v="63" actId="1076"/>
          <ac:spMkLst>
            <pc:docMk/>
            <pc:sldMk cId="709739420" sldId="261"/>
            <ac:spMk id="15" creationId="{59E22010-AB5F-7F82-010A-4A05C6CB0AA0}"/>
          </ac:spMkLst>
        </pc:spChg>
      </pc:sldChg>
      <pc:sldChg chg="modSp">
        <pc:chgData name="Hannah Harrison" userId="S::hannahh@gsm.cam.ac.uk::57b5412e-fd5d-4d9d-adbb-0ced306b7b45" providerId="AD" clId="Web-{E462781A-23F7-5BF3-8290-1BDF6DC45A26}" dt="2022-08-23T11:36:53.560" v="870" actId="14100"/>
        <pc:sldMkLst>
          <pc:docMk/>
          <pc:sldMk cId="3727732222" sldId="262"/>
        </pc:sldMkLst>
        <pc:spChg chg="mod">
          <ac:chgData name="Hannah Harrison" userId="S::hannahh@gsm.cam.ac.uk::57b5412e-fd5d-4d9d-adbb-0ced306b7b45" providerId="AD" clId="Web-{E462781A-23F7-5BF3-8290-1BDF6DC45A26}" dt="2022-08-23T11:36:53.560" v="870" actId="14100"/>
          <ac:spMkLst>
            <pc:docMk/>
            <pc:sldMk cId="3727732222" sldId="262"/>
            <ac:spMk id="2" creationId="{98F16FE8-3F41-4806-AECD-5FAA5ABC08E4}"/>
          </ac:spMkLst>
        </pc:spChg>
      </pc:sldChg>
      <pc:sldChg chg="modSp">
        <pc:chgData name="Hannah Harrison" userId="S::hannahh@gsm.cam.ac.uk::57b5412e-fd5d-4d9d-adbb-0ced306b7b45" providerId="AD" clId="Web-{E462781A-23F7-5BF3-8290-1BDF6DC45A26}" dt="2022-08-23T08:52:15.651" v="54"/>
        <pc:sldMkLst>
          <pc:docMk/>
          <pc:sldMk cId="279267991" sldId="264"/>
        </pc:sldMkLst>
        <pc:graphicFrameChg chg="mod modGraphic">
          <ac:chgData name="Hannah Harrison" userId="S::hannahh@gsm.cam.ac.uk::57b5412e-fd5d-4d9d-adbb-0ced306b7b45" providerId="AD" clId="Web-{E462781A-23F7-5BF3-8290-1BDF6DC45A26}" dt="2022-08-23T08:52:15.651" v="54"/>
          <ac:graphicFrameMkLst>
            <pc:docMk/>
            <pc:sldMk cId="279267991" sldId="264"/>
            <ac:graphicFrameMk id="8" creationId="{C4F925B0-83C6-DE38-10B5-B265357226B2}"/>
          </ac:graphicFrameMkLst>
        </pc:graphicFrameChg>
      </pc:sldChg>
      <pc:sldChg chg="modSp">
        <pc:chgData name="Hannah Harrison" userId="S::hannahh@gsm.cam.ac.uk::57b5412e-fd5d-4d9d-adbb-0ced306b7b45" providerId="AD" clId="Web-{E462781A-23F7-5BF3-8290-1BDF6DC45A26}" dt="2022-08-23T08:54:26.186" v="83" actId="20577"/>
        <pc:sldMkLst>
          <pc:docMk/>
          <pc:sldMk cId="3617942822" sldId="266"/>
        </pc:sldMkLst>
        <pc:spChg chg="mod">
          <ac:chgData name="Hannah Harrison" userId="S::hannahh@gsm.cam.ac.uk::57b5412e-fd5d-4d9d-adbb-0ced306b7b45" providerId="AD" clId="Web-{E462781A-23F7-5BF3-8290-1BDF6DC45A26}" dt="2022-08-23T08:54:26.186" v="83" actId="20577"/>
          <ac:spMkLst>
            <pc:docMk/>
            <pc:sldMk cId="3617942822" sldId="266"/>
            <ac:spMk id="4" creationId="{C93F18C3-5B0B-8471-00A2-1062892BE881}"/>
          </ac:spMkLst>
        </pc:spChg>
      </pc:sldChg>
      <pc:sldChg chg="modSp">
        <pc:chgData name="Hannah Harrison" userId="S::hannahh@gsm.cam.ac.uk::57b5412e-fd5d-4d9d-adbb-0ced306b7b45" providerId="AD" clId="Web-{E462781A-23F7-5BF3-8290-1BDF6DC45A26}" dt="2022-08-23T08:56:01.892" v="124" actId="20577"/>
        <pc:sldMkLst>
          <pc:docMk/>
          <pc:sldMk cId="3901011738" sldId="268"/>
        </pc:sldMkLst>
        <pc:spChg chg="mod">
          <ac:chgData name="Hannah Harrison" userId="S::hannahh@gsm.cam.ac.uk::57b5412e-fd5d-4d9d-adbb-0ced306b7b45" providerId="AD" clId="Web-{E462781A-23F7-5BF3-8290-1BDF6DC45A26}" dt="2022-08-23T08:56:01.892" v="124" actId="20577"/>
          <ac:spMkLst>
            <pc:docMk/>
            <pc:sldMk cId="3901011738" sldId="268"/>
            <ac:spMk id="4" creationId="{C93F18C3-5B0B-8471-00A2-1062892BE881}"/>
          </ac:spMkLst>
        </pc:spChg>
      </pc:sldChg>
      <pc:sldChg chg="modSp">
        <pc:chgData name="Hannah Harrison" userId="S::hannahh@gsm.cam.ac.uk::57b5412e-fd5d-4d9d-adbb-0ced306b7b45" providerId="AD" clId="Web-{E462781A-23F7-5BF3-8290-1BDF6DC45A26}" dt="2022-08-23T08:56:42.580" v="132" actId="20577"/>
        <pc:sldMkLst>
          <pc:docMk/>
          <pc:sldMk cId="4132619226" sldId="269"/>
        </pc:sldMkLst>
        <pc:spChg chg="mod">
          <ac:chgData name="Hannah Harrison" userId="S::hannahh@gsm.cam.ac.uk::57b5412e-fd5d-4d9d-adbb-0ced306b7b45" providerId="AD" clId="Web-{E462781A-23F7-5BF3-8290-1BDF6DC45A26}" dt="2022-08-23T08:56:42.580" v="132" actId="20577"/>
          <ac:spMkLst>
            <pc:docMk/>
            <pc:sldMk cId="4132619226" sldId="269"/>
            <ac:spMk id="2" creationId="{B7062A1C-5468-E56D-3ADA-D56E89DD6BB9}"/>
          </ac:spMkLst>
        </pc:spChg>
      </pc:sldChg>
      <pc:sldChg chg="addSp delSp modSp">
        <pc:chgData name="Hannah Harrison" userId="S::hannahh@gsm.cam.ac.uk::57b5412e-fd5d-4d9d-adbb-0ced306b7b45" providerId="AD" clId="Web-{E462781A-23F7-5BF3-8290-1BDF6DC45A26}" dt="2022-08-23T11:05:41.358" v="772"/>
        <pc:sldMkLst>
          <pc:docMk/>
          <pc:sldMk cId="4245167955" sldId="271"/>
        </pc:sldMkLst>
        <pc:spChg chg="mod">
          <ac:chgData name="Hannah Harrison" userId="S::hannahh@gsm.cam.ac.uk::57b5412e-fd5d-4d9d-adbb-0ced306b7b45" providerId="AD" clId="Web-{E462781A-23F7-5BF3-8290-1BDF6DC45A26}" dt="2022-08-23T09:08:16.412" v="291" actId="1076"/>
          <ac:spMkLst>
            <pc:docMk/>
            <pc:sldMk cId="4245167955" sldId="271"/>
            <ac:spMk id="2" creationId="{3DA54405-1B9C-9DB2-27F5-78038876E359}"/>
          </ac:spMkLst>
        </pc:spChg>
        <pc:spChg chg="del">
          <ac:chgData name="Hannah Harrison" userId="S::hannahh@gsm.cam.ac.uk::57b5412e-fd5d-4d9d-adbb-0ced306b7b45" providerId="AD" clId="Web-{E462781A-23F7-5BF3-8290-1BDF6DC45A26}" dt="2022-08-23T09:01:55.964" v="143"/>
          <ac:spMkLst>
            <pc:docMk/>
            <pc:sldMk cId="4245167955" sldId="271"/>
            <ac:spMk id="3" creationId="{51B2BB95-E91B-F154-64DD-AAFF945DAD73}"/>
          </ac:spMkLst>
        </pc:spChg>
        <pc:spChg chg="add mod">
          <ac:chgData name="Hannah Harrison" userId="S::hannahh@gsm.cam.ac.uk::57b5412e-fd5d-4d9d-adbb-0ced306b7b45" providerId="AD" clId="Web-{E462781A-23F7-5BF3-8290-1BDF6DC45A26}" dt="2022-08-23T09:02:44.824" v="164" actId="20577"/>
          <ac:spMkLst>
            <pc:docMk/>
            <pc:sldMk cId="4245167955" sldId="271"/>
            <ac:spMk id="4" creationId="{9262D123-B230-940A-C861-B9783055D679}"/>
          </ac:spMkLst>
        </pc:spChg>
        <pc:spChg chg="add mod">
          <ac:chgData name="Hannah Harrison" userId="S::hannahh@gsm.cam.ac.uk::57b5412e-fd5d-4d9d-adbb-0ced306b7b45" providerId="AD" clId="Web-{E462781A-23F7-5BF3-8290-1BDF6DC45A26}" dt="2022-08-23T09:09:27.038" v="325" actId="1076"/>
          <ac:spMkLst>
            <pc:docMk/>
            <pc:sldMk cId="4245167955" sldId="271"/>
            <ac:spMk id="5" creationId="{114F165A-DF09-7F30-DC98-6C3504C8F4E4}"/>
          </ac:spMkLst>
        </pc:spChg>
        <pc:spChg chg="add del">
          <ac:chgData name="Hannah Harrison" userId="S::hannahh@gsm.cam.ac.uk::57b5412e-fd5d-4d9d-adbb-0ced306b7b45" providerId="AD" clId="Web-{E462781A-23F7-5BF3-8290-1BDF6DC45A26}" dt="2022-08-23T09:03:03.872" v="174"/>
          <ac:spMkLst>
            <pc:docMk/>
            <pc:sldMk cId="4245167955" sldId="271"/>
            <ac:spMk id="6" creationId="{ADF7322A-79E2-7FCE-E486-DC7B704920B7}"/>
          </ac:spMkLst>
        </pc:spChg>
        <pc:spChg chg="add mod">
          <ac:chgData name="Hannah Harrison" userId="S::hannahh@gsm.cam.ac.uk::57b5412e-fd5d-4d9d-adbb-0ced306b7b45" providerId="AD" clId="Web-{E462781A-23F7-5BF3-8290-1BDF6DC45A26}" dt="2022-08-23T09:03:30.701" v="190" actId="20577"/>
          <ac:spMkLst>
            <pc:docMk/>
            <pc:sldMk cId="4245167955" sldId="271"/>
            <ac:spMk id="7" creationId="{3BADD6B5-9862-A1D0-9A64-6790BD2CA838}"/>
          </ac:spMkLst>
        </pc:spChg>
        <pc:spChg chg="add mod">
          <ac:chgData name="Hannah Harrison" userId="S::hannahh@gsm.cam.ac.uk::57b5412e-fd5d-4d9d-adbb-0ced306b7b45" providerId="AD" clId="Web-{E462781A-23F7-5BF3-8290-1BDF6DC45A26}" dt="2022-08-23T09:10:30.900" v="353" actId="1076"/>
          <ac:spMkLst>
            <pc:docMk/>
            <pc:sldMk cId="4245167955" sldId="271"/>
            <ac:spMk id="8" creationId="{EC0F715E-E12E-53C2-8AD5-010315745E15}"/>
          </ac:spMkLst>
        </pc:spChg>
        <pc:spChg chg="add mod">
          <ac:chgData name="Hannah Harrison" userId="S::hannahh@gsm.cam.ac.uk::57b5412e-fd5d-4d9d-adbb-0ced306b7b45" providerId="AD" clId="Web-{E462781A-23F7-5BF3-8290-1BDF6DC45A26}" dt="2022-08-23T09:09:35.195" v="328" actId="1076"/>
          <ac:spMkLst>
            <pc:docMk/>
            <pc:sldMk cId="4245167955" sldId="271"/>
            <ac:spMk id="9" creationId="{DA6D7C6B-CC62-193D-FADA-C0E69057E7B8}"/>
          </ac:spMkLst>
        </pc:spChg>
        <pc:spChg chg="add mod">
          <ac:chgData name="Hannah Harrison" userId="S::hannahh@gsm.cam.ac.uk::57b5412e-fd5d-4d9d-adbb-0ced306b7b45" providerId="AD" clId="Web-{E462781A-23F7-5BF3-8290-1BDF6DC45A26}" dt="2022-08-23T09:07:51.770" v="283" actId="1076"/>
          <ac:spMkLst>
            <pc:docMk/>
            <pc:sldMk cId="4245167955" sldId="271"/>
            <ac:spMk id="10" creationId="{5A4A8D12-F12A-77F5-9116-4052AA087483}"/>
          </ac:spMkLst>
        </pc:spChg>
        <pc:spChg chg="add mod">
          <ac:chgData name="Hannah Harrison" userId="S::hannahh@gsm.cam.ac.uk::57b5412e-fd5d-4d9d-adbb-0ced306b7b45" providerId="AD" clId="Web-{E462781A-23F7-5BF3-8290-1BDF6DC45A26}" dt="2022-08-23T09:04:57.781" v="232" actId="1076"/>
          <ac:spMkLst>
            <pc:docMk/>
            <pc:sldMk cId="4245167955" sldId="271"/>
            <ac:spMk id="11" creationId="{BCFC3A47-2D7E-7A33-0925-7D70CA3D7898}"/>
          </ac:spMkLst>
        </pc:spChg>
        <pc:spChg chg="add mod">
          <ac:chgData name="Hannah Harrison" userId="S::hannahh@gsm.cam.ac.uk::57b5412e-fd5d-4d9d-adbb-0ced306b7b45" providerId="AD" clId="Web-{E462781A-23F7-5BF3-8290-1BDF6DC45A26}" dt="2022-08-23T09:09:32.398" v="327" actId="1076"/>
          <ac:spMkLst>
            <pc:docMk/>
            <pc:sldMk cId="4245167955" sldId="271"/>
            <ac:spMk id="12" creationId="{DE2C81D9-A413-5A98-57D8-2B86071F0F74}"/>
          </ac:spMkLst>
        </pc:spChg>
        <pc:spChg chg="add mod">
          <ac:chgData name="Hannah Harrison" userId="S::hannahh@gsm.cam.ac.uk::57b5412e-fd5d-4d9d-adbb-0ced306b7b45" providerId="AD" clId="Web-{E462781A-23F7-5BF3-8290-1BDF6DC45A26}" dt="2022-08-23T09:09:23.788" v="324" actId="1076"/>
          <ac:spMkLst>
            <pc:docMk/>
            <pc:sldMk cId="4245167955" sldId="271"/>
            <ac:spMk id="13" creationId="{9E08F1E9-33F0-1B8E-56EA-1F7EBD11F3E3}"/>
          </ac:spMkLst>
        </pc:spChg>
        <pc:spChg chg="add mod">
          <ac:chgData name="Hannah Harrison" userId="S::hannahh@gsm.cam.ac.uk::57b5412e-fd5d-4d9d-adbb-0ced306b7b45" providerId="AD" clId="Web-{E462781A-23F7-5BF3-8290-1BDF6DC45A26}" dt="2022-08-23T09:06:36.878" v="263" actId="20577"/>
          <ac:spMkLst>
            <pc:docMk/>
            <pc:sldMk cId="4245167955" sldId="271"/>
            <ac:spMk id="14" creationId="{B86B2118-DBC8-7B6D-4C66-00230AF31526}"/>
          </ac:spMkLst>
        </pc:spChg>
        <pc:spChg chg="add mod">
          <ac:chgData name="Hannah Harrison" userId="S::hannahh@gsm.cam.ac.uk::57b5412e-fd5d-4d9d-adbb-0ced306b7b45" providerId="AD" clId="Web-{E462781A-23F7-5BF3-8290-1BDF6DC45A26}" dt="2022-08-23T09:09:16.241" v="322" actId="1076"/>
          <ac:spMkLst>
            <pc:docMk/>
            <pc:sldMk cId="4245167955" sldId="271"/>
            <ac:spMk id="15" creationId="{BB95A1BC-F954-6F44-1C90-A6E7FCC925A5}"/>
          </ac:spMkLst>
        </pc:spChg>
        <pc:spChg chg="add del mod">
          <ac:chgData name="Hannah Harrison" userId="S::hannahh@gsm.cam.ac.uk::57b5412e-fd5d-4d9d-adbb-0ced306b7b45" providerId="AD" clId="Web-{E462781A-23F7-5BF3-8290-1BDF6DC45A26}" dt="2022-08-23T11:05:39.248" v="770"/>
          <ac:spMkLst>
            <pc:docMk/>
            <pc:sldMk cId="4245167955" sldId="271"/>
            <ac:spMk id="16" creationId="{6E706612-B684-2282-457A-37AB81925FE3}"/>
          </ac:spMkLst>
        </pc:spChg>
        <pc:spChg chg="add del mod">
          <ac:chgData name="Hannah Harrison" userId="S::hannahh@gsm.cam.ac.uk::57b5412e-fd5d-4d9d-adbb-0ced306b7b45" providerId="AD" clId="Web-{E462781A-23F7-5BF3-8290-1BDF6DC45A26}" dt="2022-08-23T09:07:42.582" v="281"/>
          <ac:spMkLst>
            <pc:docMk/>
            <pc:sldMk cId="4245167955" sldId="271"/>
            <ac:spMk id="17" creationId="{5E98E039-5700-DC0C-0C9E-FF19B5F338CE}"/>
          </ac:spMkLst>
        </pc:spChg>
        <pc:spChg chg="add mod">
          <ac:chgData name="Hannah Harrison" userId="S::hannahh@gsm.cam.ac.uk::57b5412e-fd5d-4d9d-adbb-0ced306b7b45" providerId="AD" clId="Web-{E462781A-23F7-5BF3-8290-1BDF6DC45A26}" dt="2022-08-23T09:13:17.263" v="381" actId="1076"/>
          <ac:spMkLst>
            <pc:docMk/>
            <pc:sldMk cId="4245167955" sldId="271"/>
            <ac:spMk id="18" creationId="{00F4C7D2-DA94-E82A-DD37-FC014EE7BA01}"/>
          </ac:spMkLst>
        </pc:spChg>
        <pc:spChg chg="add mod">
          <ac:chgData name="Hannah Harrison" userId="S::hannahh@gsm.cam.ac.uk::57b5412e-fd5d-4d9d-adbb-0ced306b7b45" providerId="AD" clId="Web-{E462781A-23F7-5BF3-8290-1BDF6DC45A26}" dt="2022-08-23T09:09:52.430" v="334" actId="20577"/>
          <ac:spMkLst>
            <pc:docMk/>
            <pc:sldMk cId="4245167955" sldId="271"/>
            <ac:spMk id="19" creationId="{E42F89CE-C393-A3D8-BF20-49E531939248}"/>
          </ac:spMkLst>
        </pc:spChg>
        <pc:spChg chg="add mod">
          <ac:chgData name="Hannah Harrison" userId="S::hannahh@gsm.cam.ac.uk::57b5412e-fd5d-4d9d-adbb-0ced306b7b45" providerId="AD" clId="Web-{E462781A-23F7-5BF3-8290-1BDF6DC45A26}" dt="2022-08-23T09:10:14.087" v="349" actId="1076"/>
          <ac:spMkLst>
            <pc:docMk/>
            <pc:sldMk cId="4245167955" sldId="271"/>
            <ac:spMk id="20" creationId="{1B114E98-335E-8BB5-6F57-89F58BAB4539}"/>
          </ac:spMkLst>
        </pc:spChg>
        <pc:spChg chg="add mod">
          <ac:chgData name="Hannah Harrison" userId="S::hannahh@gsm.cam.ac.uk::57b5412e-fd5d-4d9d-adbb-0ced306b7b45" providerId="AD" clId="Web-{E462781A-23F7-5BF3-8290-1BDF6DC45A26}" dt="2022-08-23T09:12:12.168" v="359" actId="20577"/>
          <ac:spMkLst>
            <pc:docMk/>
            <pc:sldMk cId="4245167955" sldId="271"/>
            <ac:spMk id="21" creationId="{10C8DCD1-FB5A-56F7-49F3-D2E378CEC63A}"/>
          </ac:spMkLst>
        </pc:spChg>
        <pc:spChg chg="add mod">
          <ac:chgData name="Hannah Harrison" userId="S::hannahh@gsm.cam.ac.uk::57b5412e-fd5d-4d9d-adbb-0ced306b7b45" providerId="AD" clId="Web-{E462781A-23F7-5BF3-8290-1BDF6DC45A26}" dt="2022-08-23T09:13:14.076" v="380" actId="1076"/>
          <ac:spMkLst>
            <pc:docMk/>
            <pc:sldMk cId="4245167955" sldId="271"/>
            <ac:spMk id="22" creationId="{A12CF0EE-307A-740D-D33E-1B8C281A9FBE}"/>
          </ac:spMkLst>
        </pc:spChg>
        <pc:spChg chg="add mod">
          <ac:chgData name="Hannah Harrison" userId="S::hannahh@gsm.cam.ac.uk::57b5412e-fd5d-4d9d-adbb-0ced306b7b45" providerId="AD" clId="Web-{E462781A-23F7-5BF3-8290-1BDF6DC45A26}" dt="2022-08-23T09:12:53.763" v="378" actId="20577"/>
          <ac:spMkLst>
            <pc:docMk/>
            <pc:sldMk cId="4245167955" sldId="271"/>
            <ac:spMk id="23" creationId="{BBD5CD79-6A26-4A19-EBEB-D7EE247C6429}"/>
          </ac:spMkLst>
        </pc:spChg>
        <pc:spChg chg="add mod">
          <ac:chgData name="Hannah Harrison" userId="S::hannahh@gsm.cam.ac.uk::57b5412e-fd5d-4d9d-adbb-0ced306b7b45" providerId="AD" clId="Web-{E462781A-23F7-5BF3-8290-1BDF6DC45A26}" dt="2022-08-23T09:14:36.406" v="406" actId="1076"/>
          <ac:spMkLst>
            <pc:docMk/>
            <pc:sldMk cId="4245167955" sldId="271"/>
            <ac:spMk id="24" creationId="{E2C51F84-A947-497D-328F-78369A276C04}"/>
          </ac:spMkLst>
        </pc:spChg>
        <pc:grpChg chg="add del mod">
          <ac:chgData name="Hannah Harrison" userId="S::hannahh@gsm.cam.ac.uk::57b5412e-fd5d-4d9d-adbb-0ced306b7b45" providerId="AD" clId="Web-{E462781A-23F7-5BF3-8290-1BDF6DC45A26}" dt="2022-08-23T11:05:40.061" v="771"/>
          <ac:grpSpMkLst>
            <pc:docMk/>
            <pc:sldMk cId="4245167955" sldId="271"/>
            <ac:grpSpMk id="3" creationId="{E8CF8DC0-ED02-2F8D-4275-16B1E03FBD07}"/>
          </ac:grpSpMkLst>
        </pc:grpChg>
        <pc:grpChg chg="add">
          <ac:chgData name="Hannah Harrison" userId="S::hannahh@gsm.cam.ac.uk::57b5412e-fd5d-4d9d-adbb-0ced306b7b45" providerId="AD" clId="Web-{E462781A-23F7-5BF3-8290-1BDF6DC45A26}" dt="2022-08-23T11:05:41.358" v="772"/>
          <ac:grpSpMkLst>
            <pc:docMk/>
            <pc:sldMk cId="4245167955" sldId="271"/>
            <ac:grpSpMk id="42" creationId="{934BD9C7-0AEE-580E-F268-127CFA5AE470}"/>
          </ac:grpSpMkLst>
        </pc:grpChg>
      </pc:sldChg>
      <pc:sldChg chg="modSp">
        <pc:chgData name="Hannah Harrison" userId="S::hannahh@gsm.cam.ac.uk::57b5412e-fd5d-4d9d-adbb-0ced306b7b45" providerId="AD" clId="Web-{E462781A-23F7-5BF3-8290-1BDF6DC45A26}" dt="2022-08-23T08:56:12.048" v="127" actId="20577"/>
        <pc:sldMkLst>
          <pc:docMk/>
          <pc:sldMk cId="3424913903" sldId="272"/>
        </pc:sldMkLst>
        <pc:spChg chg="mod">
          <ac:chgData name="Hannah Harrison" userId="S::hannahh@gsm.cam.ac.uk::57b5412e-fd5d-4d9d-adbb-0ced306b7b45" providerId="AD" clId="Web-{E462781A-23F7-5BF3-8290-1BDF6DC45A26}" dt="2022-08-23T08:56:12.048" v="127" actId="20577"/>
          <ac:spMkLst>
            <pc:docMk/>
            <pc:sldMk cId="3424913903" sldId="272"/>
            <ac:spMk id="10" creationId="{2DB820F2-7058-29C6-B17F-743992284AC3}"/>
          </ac:spMkLst>
        </pc:spChg>
        <pc:spChg chg="mod">
          <ac:chgData name="Hannah Harrison" userId="S::hannahh@gsm.cam.ac.uk::57b5412e-fd5d-4d9d-adbb-0ced306b7b45" providerId="AD" clId="Web-{E462781A-23F7-5BF3-8290-1BDF6DC45A26}" dt="2022-08-23T08:56:09.017" v="126" actId="20577"/>
          <ac:spMkLst>
            <pc:docMk/>
            <pc:sldMk cId="3424913903" sldId="272"/>
            <ac:spMk id="12" creationId="{600BCF23-5F87-373A-0AFA-DC588B0345A0}"/>
          </ac:spMkLst>
        </pc:spChg>
      </pc:sldChg>
      <pc:sldChg chg="modSp">
        <pc:chgData name="Hannah Harrison" userId="S::hannahh@gsm.cam.ac.uk::57b5412e-fd5d-4d9d-adbb-0ced306b7b45" providerId="AD" clId="Web-{E462781A-23F7-5BF3-8290-1BDF6DC45A26}" dt="2022-08-23T08:56:31.064" v="130" actId="20577"/>
        <pc:sldMkLst>
          <pc:docMk/>
          <pc:sldMk cId="1223356280" sldId="274"/>
        </pc:sldMkLst>
        <pc:spChg chg="mod">
          <ac:chgData name="Hannah Harrison" userId="S::hannahh@gsm.cam.ac.uk::57b5412e-fd5d-4d9d-adbb-0ced306b7b45" providerId="AD" clId="Web-{E462781A-23F7-5BF3-8290-1BDF6DC45A26}" dt="2022-08-23T08:56:31.064" v="130" actId="20577"/>
          <ac:spMkLst>
            <pc:docMk/>
            <pc:sldMk cId="1223356280" sldId="274"/>
            <ac:spMk id="2" creationId="{05715556-F3A1-C3B3-EBB8-57317F71663D}"/>
          </ac:spMkLst>
        </pc:spChg>
      </pc:sldChg>
      <pc:sldChg chg="modSp">
        <pc:chgData name="Hannah Harrison" userId="S::hannahh@gsm.cam.ac.uk::57b5412e-fd5d-4d9d-adbb-0ced306b7b45" providerId="AD" clId="Web-{E462781A-23F7-5BF3-8290-1BDF6DC45A26}" dt="2022-08-23T08:54:05.701" v="81" actId="20577"/>
        <pc:sldMkLst>
          <pc:docMk/>
          <pc:sldMk cId="2503279623" sldId="275"/>
        </pc:sldMkLst>
        <pc:spChg chg="mod">
          <ac:chgData name="Hannah Harrison" userId="S::hannahh@gsm.cam.ac.uk::57b5412e-fd5d-4d9d-adbb-0ced306b7b45" providerId="AD" clId="Web-{E462781A-23F7-5BF3-8290-1BDF6DC45A26}" dt="2022-08-23T08:54:05.701" v="81" actId="20577"/>
          <ac:spMkLst>
            <pc:docMk/>
            <pc:sldMk cId="2503279623" sldId="275"/>
            <ac:spMk id="2" creationId="{31F80E43-9E50-C5C3-A6A2-12F638D227EB}"/>
          </ac:spMkLst>
        </pc:spChg>
      </pc:sldChg>
      <pc:sldChg chg="addSp delSp modSp add replId">
        <pc:chgData name="Hannah Harrison" userId="S::hannahh@gsm.cam.ac.uk::57b5412e-fd5d-4d9d-adbb-0ced306b7b45" providerId="AD" clId="Web-{E462781A-23F7-5BF3-8290-1BDF6DC45A26}" dt="2022-08-23T11:05:35.248" v="768"/>
        <pc:sldMkLst>
          <pc:docMk/>
          <pc:sldMk cId="377892080" sldId="279"/>
        </pc:sldMkLst>
        <pc:spChg chg="add del">
          <ac:chgData name="Hannah Harrison" userId="S::hannahh@gsm.cam.ac.uk::57b5412e-fd5d-4d9d-adbb-0ced306b7b45" providerId="AD" clId="Web-{E462781A-23F7-5BF3-8290-1BDF6DC45A26}" dt="2022-08-23T11:05:34.154" v="767"/>
          <ac:spMkLst>
            <pc:docMk/>
            <pc:sldMk cId="377892080" sldId="279"/>
            <ac:spMk id="4" creationId="{9262D123-B230-940A-C861-B9783055D679}"/>
          </ac:spMkLst>
        </pc:spChg>
        <pc:spChg chg="del">
          <ac:chgData name="Hannah Harrison" userId="S::hannahh@gsm.cam.ac.uk::57b5412e-fd5d-4d9d-adbb-0ced306b7b45" providerId="AD" clId="Web-{E462781A-23F7-5BF3-8290-1BDF6DC45A26}" dt="2022-08-23T11:04:40.103" v="755"/>
          <ac:spMkLst>
            <pc:docMk/>
            <pc:sldMk cId="377892080" sldId="279"/>
            <ac:spMk id="5" creationId="{114F165A-DF09-7F30-DC98-6C3504C8F4E4}"/>
          </ac:spMkLst>
        </pc:spChg>
        <pc:spChg chg="del">
          <ac:chgData name="Hannah Harrison" userId="S::hannahh@gsm.cam.ac.uk::57b5412e-fd5d-4d9d-adbb-0ced306b7b45" providerId="AD" clId="Web-{E462781A-23F7-5BF3-8290-1BDF6DC45A26}" dt="2022-08-23T11:04:40.103" v="754"/>
          <ac:spMkLst>
            <pc:docMk/>
            <pc:sldMk cId="377892080" sldId="279"/>
            <ac:spMk id="7" creationId="{3BADD6B5-9862-A1D0-9A64-6790BD2CA838}"/>
          </ac:spMkLst>
        </pc:spChg>
        <pc:spChg chg="del">
          <ac:chgData name="Hannah Harrison" userId="S::hannahh@gsm.cam.ac.uk::57b5412e-fd5d-4d9d-adbb-0ced306b7b45" providerId="AD" clId="Web-{E462781A-23F7-5BF3-8290-1BDF6DC45A26}" dt="2022-08-23T11:04:40.103" v="753"/>
          <ac:spMkLst>
            <pc:docMk/>
            <pc:sldMk cId="377892080" sldId="279"/>
            <ac:spMk id="8" creationId="{EC0F715E-E12E-53C2-8AD5-010315745E15}"/>
          </ac:spMkLst>
        </pc:spChg>
        <pc:spChg chg="del">
          <ac:chgData name="Hannah Harrison" userId="S::hannahh@gsm.cam.ac.uk::57b5412e-fd5d-4d9d-adbb-0ced306b7b45" providerId="AD" clId="Web-{E462781A-23F7-5BF3-8290-1BDF6DC45A26}" dt="2022-08-23T11:04:40.103" v="752"/>
          <ac:spMkLst>
            <pc:docMk/>
            <pc:sldMk cId="377892080" sldId="279"/>
            <ac:spMk id="9" creationId="{DA6D7C6B-CC62-193D-FADA-C0E69057E7B8}"/>
          </ac:spMkLst>
        </pc:spChg>
        <pc:spChg chg="del">
          <ac:chgData name="Hannah Harrison" userId="S::hannahh@gsm.cam.ac.uk::57b5412e-fd5d-4d9d-adbb-0ced306b7b45" providerId="AD" clId="Web-{E462781A-23F7-5BF3-8290-1BDF6DC45A26}" dt="2022-08-23T11:04:40.103" v="751"/>
          <ac:spMkLst>
            <pc:docMk/>
            <pc:sldMk cId="377892080" sldId="279"/>
            <ac:spMk id="10" creationId="{5A4A8D12-F12A-77F5-9116-4052AA087483}"/>
          </ac:spMkLst>
        </pc:spChg>
        <pc:spChg chg="del">
          <ac:chgData name="Hannah Harrison" userId="S::hannahh@gsm.cam.ac.uk::57b5412e-fd5d-4d9d-adbb-0ced306b7b45" providerId="AD" clId="Web-{E462781A-23F7-5BF3-8290-1BDF6DC45A26}" dt="2022-08-23T11:04:40.103" v="750"/>
          <ac:spMkLst>
            <pc:docMk/>
            <pc:sldMk cId="377892080" sldId="279"/>
            <ac:spMk id="11" creationId="{BCFC3A47-2D7E-7A33-0925-7D70CA3D7898}"/>
          </ac:spMkLst>
        </pc:spChg>
        <pc:spChg chg="del">
          <ac:chgData name="Hannah Harrison" userId="S::hannahh@gsm.cam.ac.uk::57b5412e-fd5d-4d9d-adbb-0ced306b7b45" providerId="AD" clId="Web-{E462781A-23F7-5BF3-8290-1BDF6DC45A26}" dt="2022-08-23T11:04:40.103" v="749"/>
          <ac:spMkLst>
            <pc:docMk/>
            <pc:sldMk cId="377892080" sldId="279"/>
            <ac:spMk id="12" creationId="{DE2C81D9-A413-5A98-57D8-2B86071F0F74}"/>
          </ac:spMkLst>
        </pc:spChg>
        <pc:spChg chg="del">
          <ac:chgData name="Hannah Harrison" userId="S::hannahh@gsm.cam.ac.uk::57b5412e-fd5d-4d9d-adbb-0ced306b7b45" providerId="AD" clId="Web-{E462781A-23F7-5BF3-8290-1BDF6DC45A26}" dt="2022-08-23T11:04:40.103" v="748"/>
          <ac:spMkLst>
            <pc:docMk/>
            <pc:sldMk cId="377892080" sldId="279"/>
            <ac:spMk id="13" creationId="{9E08F1E9-33F0-1B8E-56EA-1F7EBD11F3E3}"/>
          </ac:spMkLst>
        </pc:spChg>
        <pc:spChg chg="del">
          <ac:chgData name="Hannah Harrison" userId="S::hannahh@gsm.cam.ac.uk::57b5412e-fd5d-4d9d-adbb-0ced306b7b45" providerId="AD" clId="Web-{E462781A-23F7-5BF3-8290-1BDF6DC45A26}" dt="2022-08-23T11:04:40.103" v="747"/>
          <ac:spMkLst>
            <pc:docMk/>
            <pc:sldMk cId="377892080" sldId="279"/>
            <ac:spMk id="14" creationId="{B86B2118-DBC8-7B6D-4C66-00230AF31526}"/>
          </ac:spMkLst>
        </pc:spChg>
        <pc:spChg chg="del">
          <ac:chgData name="Hannah Harrison" userId="S::hannahh@gsm.cam.ac.uk::57b5412e-fd5d-4d9d-adbb-0ced306b7b45" providerId="AD" clId="Web-{E462781A-23F7-5BF3-8290-1BDF6DC45A26}" dt="2022-08-23T11:04:40.103" v="746"/>
          <ac:spMkLst>
            <pc:docMk/>
            <pc:sldMk cId="377892080" sldId="279"/>
            <ac:spMk id="15" creationId="{BB95A1BC-F954-6F44-1C90-A6E7FCC925A5}"/>
          </ac:spMkLst>
        </pc:spChg>
        <pc:spChg chg="del mod">
          <ac:chgData name="Hannah Harrison" userId="S::hannahh@gsm.cam.ac.uk::57b5412e-fd5d-4d9d-adbb-0ced306b7b45" providerId="AD" clId="Web-{E462781A-23F7-5BF3-8290-1BDF6DC45A26}" dt="2022-08-23T11:04:45.401" v="757"/>
          <ac:spMkLst>
            <pc:docMk/>
            <pc:sldMk cId="377892080" sldId="279"/>
            <ac:spMk id="16" creationId="{6E706612-B684-2282-457A-37AB81925FE3}"/>
          </ac:spMkLst>
        </pc:spChg>
        <pc:spChg chg="del">
          <ac:chgData name="Hannah Harrison" userId="S::hannahh@gsm.cam.ac.uk::57b5412e-fd5d-4d9d-adbb-0ced306b7b45" providerId="AD" clId="Web-{E462781A-23F7-5BF3-8290-1BDF6DC45A26}" dt="2022-08-23T11:04:40.103" v="745"/>
          <ac:spMkLst>
            <pc:docMk/>
            <pc:sldMk cId="377892080" sldId="279"/>
            <ac:spMk id="18" creationId="{00F4C7D2-DA94-E82A-DD37-FC014EE7BA01}"/>
          </ac:spMkLst>
        </pc:spChg>
        <pc:spChg chg="del">
          <ac:chgData name="Hannah Harrison" userId="S::hannahh@gsm.cam.ac.uk::57b5412e-fd5d-4d9d-adbb-0ced306b7b45" providerId="AD" clId="Web-{E462781A-23F7-5BF3-8290-1BDF6DC45A26}" dt="2022-08-23T11:04:40.103" v="744"/>
          <ac:spMkLst>
            <pc:docMk/>
            <pc:sldMk cId="377892080" sldId="279"/>
            <ac:spMk id="19" creationId="{E42F89CE-C393-A3D8-BF20-49E531939248}"/>
          </ac:spMkLst>
        </pc:spChg>
        <pc:spChg chg="del">
          <ac:chgData name="Hannah Harrison" userId="S::hannahh@gsm.cam.ac.uk::57b5412e-fd5d-4d9d-adbb-0ced306b7b45" providerId="AD" clId="Web-{E462781A-23F7-5BF3-8290-1BDF6DC45A26}" dt="2022-08-23T11:04:40.103" v="743"/>
          <ac:spMkLst>
            <pc:docMk/>
            <pc:sldMk cId="377892080" sldId="279"/>
            <ac:spMk id="20" creationId="{1B114E98-335E-8BB5-6F57-89F58BAB4539}"/>
          </ac:spMkLst>
        </pc:spChg>
        <pc:spChg chg="del">
          <ac:chgData name="Hannah Harrison" userId="S::hannahh@gsm.cam.ac.uk::57b5412e-fd5d-4d9d-adbb-0ced306b7b45" providerId="AD" clId="Web-{E462781A-23F7-5BF3-8290-1BDF6DC45A26}" dt="2022-08-23T11:04:40.103" v="742"/>
          <ac:spMkLst>
            <pc:docMk/>
            <pc:sldMk cId="377892080" sldId="279"/>
            <ac:spMk id="21" creationId="{10C8DCD1-FB5A-56F7-49F3-D2E378CEC63A}"/>
          </ac:spMkLst>
        </pc:spChg>
        <pc:spChg chg="del">
          <ac:chgData name="Hannah Harrison" userId="S::hannahh@gsm.cam.ac.uk::57b5412e-fd5d-4d9d-adbb-0ced306b7b45" providerId="AD" clId="Web-{E462781A-23F7-5BF3-8290-1BDF6DC45A26}" dt="2022-08-23T11:04:40.103" v="741"/>
          <ac:spMkLst>
            <pc:docMk/>
            <pc:sldMk cId="377892080" sldId="279"/>
            <ac:spMk id="22" creationId="{A12CF0EE-307A-740D-D33E-1B8C281A9FBE}"/>
          </ac:spMkLst>
        </pc:spChg>
        <pc:spChg chg="del">
          <ac:chgData name="Hannah Harrison" userId="S::hannahh@gsm.cam.ac.uk::57b5412e-fd5d-4d9d-adbb-0ced306b7b45" providerId="AD" clId="Web-{E462781A-23F7-5BF3-8290-1BDF6DC45A26}" dt="2022-08-23T11:04:40.103" v="740"/>
          <ac:spMkLst>
            <pc:docMk/>
            <pc:sldMk cId="377892080" sldId="279"/>
            <ac:spMk id="23" creationId="{BBD5CD79-6A26-4A19-EBEB-D7EE247C6429}"/>
          </ac:spMkLst>
        </pc:spChg>
        <pc:spChg chg="mod">
          <ac:chgData name="Hannah Harrison" userId="S::hannahh@gsm.cam.ac.uk::57b5412e-fd5d-4d9d-adbb-0ced306b7b45" providerId="AD" clId="Web-{E462781A-23F7-5BF3-8290-1BDF6DC45A26}" dt="2022-08-23T09:15:38.439" v="464" actId="20577"/>
          <ac:spMkLst>
            <pc:docMk/>
            <pc:sldMk cId="377892080" sldId="279"/>
            <ac:spMk id="24" creationId="{E2C51F84-A947-497D-328F-78369A276C04}"/>
          </ac:spMkLst>
        </pc:spChg>
        <pc:grpChg chg="add del">
          <ac:chgData name="Hannah Harrison" userId="S::hannahh@gsm.cam.ac.uk::57b5412e-fd5d-4d9d-adbb-0ced306b7b45" providerId="AD" clId="Web-{E462781A-23F7-5BF3-8290-1BDF6DC45A26}" dt="2022-08-23T11:04:59.558" v="762"/>
          <ac:grpSpMkLst>
            <pc:docMk/>
            <pc:sldMk cId="377892080" sldId="279"/>
            <ac:grpSpMk id="41" creationId="{411BBD0F-794F-6340-8645-3D50706CDA9E}"/>
          </ac:grpSpMkLst>
        </pc:grpChg>
        <pc:grpChg chg="add">
          <ac:chgData name="Hannah Harrison" userId="S::hannahh@gsm.cam.ac.uk::57b5412e-fd5d-4d9d-adbb-0ced306b7b45" providerId="AD" clId="Web-{E462781A-23F7-5BF3-8290-1BDF6DC45A26}" dt="2022-08-23T11:05:35.248" v="768"/>
          <ac:grpSpMkLst>
            <pc:docMk/>
            <pc:sldMk cId="377892080" sldId="279"/>
            <ac:grpSpMk id="61" creationId="{BF5DC39C-4093-EBBF-18B5-3BA8C90C7D1A}"/>
          </ac:grpSpMkLst>
        </pc:grpChg>
      </pc:sldChg>
      <pc:sldChg chg="addSp delSp modSp add replId">
        <pc:chgData name="Hannah Harrison" userId="S::hannahh@gsm.cam.ac.uk::57b5412e-fd5d-4d9d-adbb-0ced306b7b45" providerId="AD" clId="Web-{E462781A-23F7-5BF3-8290-1BDF6DC45A26}" dt="2022-08-23T11:05:30.467" v="766"/>
        <pc:sldMkLst>
          <pc:docMk/>
          <pc:sldMk cId="4285857302" sldId="280"/>
        </pc:sldMkLst>
        <pc:spChg chg="topLvl">
          <ac:chgData name="Hannah Harrison" userId="S::hannahh@gsm.cam.ac.uk::57b5412e-fd5d-4d9d-adbb-0ced306b7b45" providerId="AD" clId="Web-{E462781A-23F7-5BF3-8290-1BDF6DC45A26}" dt="2022-08-23T11:05:21.622" v="765"/>
          <ac:spMkLst>
            <pc:docMk/>
            <pc:sldMk cId="4285857302" sldId="280"/>
            <ac:spMk id="5" creationId="{114F165A-DF09-7F30-DC98-6C3504C8F4E4}"/>
          </ac:spMkLst>
        </pc:spChg>
        <pc:spChg chg="topLvl">
          <ac:chgData name="Hannah Harrison" userId="S::hannahh@gsm.cam.ac.uk::57b5412e-fd5d-4d9d-adbb-0ced306b7b45" providerId="AD" clId="Web-{E462781A-23F7-5BF3-8290-1BDF6DC45A26}" dt="2022-08-23T11:05:21.622" v="765"/>
          <ac:spMkLst>
            <pc:docMk/>
            <pc:sldMk cId="4285857302" sldId="280"/>
            <ac:spMk id="8" creationId="{EC0F715E-E12E-53C2-8AD5-010315745E15}"/>
          </ac:spMkLst>
        </pc:spChg>
        <pc:spChg chg="topLvl">
          <ac:chgData name="Hannah Harrison" userId="S::hannahh@gsm.cam.ac.uk::57b5412e-fd5d-4d9d-adbb-0ced306b7b45" providerId="AD" clId="Web-{E462781A-23F7-5BF3-8290-1BDF6DC45A26}" dt="2022-08-23T11:05:21.622" v="765"/>
          <ac:spMkLst>
            <pc:docMk/>
            <pc:sldMk cId="4285857302" sldId="280"/>
            <ac:spMk id="9" creationId="{DA6D7C6B-CC62-193D-FADA-C0E69057E7B8}"/>
          </ac:spMkLst>
        </pc:spChg>
        <pc:spChg chg="topLvl">
          <ac:chgData name="Hannah Harrison" userId="S::hannahh@gsm.cam.ac.uk::57b5412e-fd5d-4d9d-adbb-0ced306b7b45" providerId="AD" clId="Web-{E462781A-23F7-5BF3-8290-1BDF6DC45A26}" dt="2022-08-23T11:05:21.622" v="765"/>
          <ac:spMkLst>
            <pc:docMk/>
            <pc:sldMk cId="4285857302" sldId="280"/>
            <ac:spMk id="10" creationId="{5A4A8D12-F12A-77F5-9116-4052AA087483}"/>
          </ac:spMkLst>
        </pc:spChg>
        <pc:spChg chg="topLvl">
          <ac:chgData name="Hannah Harrison" userId="S::hannahh@gsm.cam.ac.uk::57b5412e-fd5d-4d9d-adbb-0ced306b7b45" providerId="AD" clId="Web-{E462781A-23F7-5BF3-8290-1BDF6DC45A26}" dt="2022-08-23T11:05:21.622" v="765"/>
          <ac:spMkLst>
            <pc:docMk/>
            <pc:sldMk cId="4285857302" sldId="280"/>
            <ac:spMk id="11" creationId="{BCFC3A47-2D7E-7A33-0925-7D70CA3D7898}"/>
          </ac:spMkLst>
        </pc:spChg>
        <pc:spChg chg="mod">
          <ac:chgData name="Hannah Harrison" userId="S::hannahh@gsm.cam.ac.uk::57b5412e-fd5d-4d9d-adbb-0ced306b7b45" providerId="AD" clId="Web-{E462781A-23F7-5BF3-8290-1BDF6DC45A26}" dt="2022-08-23T10:59:13.470" v="705" actId="20577"/>
          <ac:spMkLst>
            <pc:docMk/>
            <pc:sldMk cId="4285857302" sldId="280"/>
            <ac:spMk id="12" creationId="{DE2C81D9-A413-5A98-57D8-2B86071F0F74}"/>
          </ac:spMkLst>
        </pc:spChg>
        <pc:spChg chg="mod topLvl">
          <ac:chgData name="Hannah Harrison" userId="S::hannahh@gsm.cam.ac.uk::57b5412e-fd5d-4d9d-adbb-0ced306b7b45" providerId="AD" clId="Web-{E462781A-23F7-5BF3-8290-1BDF6DC45A26}" dt="2022-08-23T11:05:21.622" v="765"/>
          <ac:spMkLst>
            <pc:docMk/>
            <pc:sldMk cId="4285857302" sldId="280"/>
            <ac:spMk id="13" creationId="{9E08F1E9-33F0-1B8E-56EA-1F7EBD11F3E3}"/>
          </ac:spMkLst>
        </pc:spChg>
        <pc:spChg chg="topLvl">
          <ac:chgData name="Hannah Harrison" userId="S::hannahh@gsm.cam.ac.uk::57b5412e-fd5d-4d9d-adbb-0ced306b7b45" providerId="AD" clId="Web-{E462781A-23F7-5BF3-8290-1BDF6DC45A26}" dt="2022-08-23T11:05:21.622" v="765"/>
          <ac:spMkLst>
            <pc:docMk/>
            <pc:sldMk cId="4285857302" sldId="280"/>
            <ac:spMk id="14" creationId="{B86B2118-DBC8-7B6D-4C66-00230AF31526}"/>
          </ac:spMkLst>
        </pc:spChg>
        <pc:spChg chg="topLvl">
          <ac:chgData name="Hannah Harrison" userId="S::hannahh@gsm.cam.ac.uk::57b5412e-fd5d-4d9d-adbb-0ced306b7b45" providerId="AD" clId="Web-{E462781A-23F7-5BF3-8290-1BDF6DC45A26}" dt="2022-08-23T11:05:21.622" v="765"/>
          <ac:spMkLst>
            <pc:docMk/>
            <pc:sldMk cId="4285857302" sldId="280"/>
            <ac:spMk id="16" creationId="{6E706612-B684-2282-457A-37AB81925FE3}"/>
          </ac:spMkLst>
        </pc:spChg>
        <pc:spChg chg="topLvl">
          <ac:chgData name="Hannah Harrison" userId="S::hannahh@gsm.cam.ac.uk::57b5412e-fd5d-4d9d-adbb-0ced306b7b45" providerId="AD" clId="Web-{E462781A-23F7-5BF3-8290-1BDF6DC45A26}" dt="2022-08-23T11:05:21.622" v="765"/>
          <ac:spMkLst>
            <pc:docMk/>
            <pc:sldMk cId="4285857302" sldId="280"/>
            <ac:spMk id="18" creationId="{00F4C7D2-DA94-E82A-DD37-FC014EE7BA01}"/>
          </ac:spMkLst>
        </pc:spChg>
        <pc:spChg chg="topLvl">
          <ac:chgData name="Hannah Harrison" userId="S::hannahh@gsm.cam.ac.uk::57b5412e-fd5d-4d9d-adbb-0ced306b7b45" providerId="AD" clId="Web-{E462781A-23F7-5BF3-8290-1BDF6DC45A26}" dt="2022-08-23T11:05:21.622" v="765"/>
          <ac:spMkLst>
            <pc:docMk/>
            <pc:sldMk cId="4285857302" sldId="280"/>
            <ac:spMk id="19" creationId="{E42F89CE-C393-A3D8-BF20-49E531939248}"/>
          </ac:spMkLst>
        </pc:spChg>
        <pc:spChg chg="topLvl">
          <ac:chgData name="Hannah Harrison" userId="S::hannahh@gsm.cam.ac.uk::57b5412e-fd5d-4d9d-adbb-0ced306b7b45" providerId="AD" clId="Web-{E462781A-23F7-5BF3-8290-1BDF6DC45A26}" dt="2022-08-23T11:05:21.622" v="765"/>
          <ac:spMkLst>
            <pc:docMk/>
            <pc:sldMk cId="4285857302" sldId="280"/>
            <ac:spMk id="21" creationId="{10C8DCD1-FB5A-56F7-49F3-D2E378CEC63A}"/>
          </ac:spMkLst>
        </pc:spChg>
        <pc:spChg chg="topLvl">
          <ac:chgData name="Hannah Harrison" userId="S::hannahh@gsm.cam.ac.uk::57b5412e-fd5d-4d9d-adbb-0ced306b7b45" providerId="AD" clId="Web-{E462781A-23F7-5BF3-8290-1BDF6DC45A26}" dt="2022-08-23T11:05:21.622" v="765"/>
          <ac:spMkLst>
            <pc:docMk/>
            <pc:sldMk cId="4285857302" sldId="280"/>
            <ac:spMk id="23" creationId="{BBD5CD79-6A26-4A19-EBEB-D7EE247C6429}"/>
          </ac:spMkLst>
        </pc:spChg>
        <pc:spChg chg="mod">
          <ac:chgData name="Hannah Harrison" userId="S::hannahh@gsm.cam.ac.uk::57b5412e-fd5d-4d9d-adbb-0ced306b7b45" providerId="AD" clId="Web-{E462781A-23F7-5BF3-8290-1BDF6DC45A26}" dt="2022-08-23T09:19:51.071" v="534" actId="20577"/>
          <ac:spMkLst>
            <pc:docMk/>
            <pc:sldMk cId="4285857302" sldId="280"/>
            <ac:spMk id="24" creationId="{E2C51F84-A947-497D-328F-78369A276C04}"/>
          </ac:spMkLst>
        </pc:spChg>
        <pc:grpChg chg="add del">
          <ac:chgData name="Hannah Harrison" userId="S::hannahh@gsm.cam.ac.uk::57b5412e-fd5d-4d9d-adbb-0ced306b7b45" providerId="AD" clId="Web-{E462781A-23F7-5BF3-8290-1BDF6DC45A26}" dt="2022-08-23T11:05:21.622" v="765"/>
          <ac:grpSpMkLst>
            <pc:docMk/>
            <pc:sldMk cId="4285857302" sldId="280"/>
            <ac:grpSpMk id="3" creationId="{F46DAC3F-0CDE-1991-976B-8486A159C396}"/>
          </ac:grpSpMkLst>
        </pc:grpChg>
        <pc:grpChg chg="add">
          <ac:chgData name="Hannah Harrison" userId="S::hannahh@gsm.cam.ac.uk::57b5412e-fd5d-4d9d-adbb-0ced306b7b45" providerId="AD" clId="Web-{E462781A-23F7-5BF3-8290-1BDF6DC45A26}" dt="2022-08-23T11:05:30.467" v="766"/>
          <ac:grpSpMkLst>
            <pc:docMk/>
            <pc:sldMk cId="4285857302" sldId="280"/>
            <ac:grpSpMk id="6" creationId="{72C04BFB-9B83-2EF6-C55E-129EC4FA0057}"/>
          </ac:grpSpMkLst>
        </pc:grpChg>
      </pc:sldChg>
      <pc:sldChg chg="addSp delSp modSp new">
        <pc:chgData name="Hannah Harrison" userId="S::hannahh@gsm.cam.ac.uk::57b5412e-fd5d-4d9d-adbb-0ced306b7b45" providerId="AD" clId="Web-{E462781A-23F7-5BF3-8290-1BDF6DC45A26}" dt="2022-08-23T11:19:31.529" v="847"/>
        <pc:sldMkLst>
          <pc:docMk/>
          <pc:sldMk cId="1051110661" sldId="281"/>
        </pc:sldMkLst>
        <pc:spChg chg="mod">
          <ac:chgData name="Hannah Harrison" userId="S::hannahh@gsm.cam.ac.uk::57b5412e-fd5d-4d9d-adbb-0ced306b7b45" providerId="AD" clId="Web-{E462781A-23F7-5BF3-8290-1BDF6DC45A26}" dt="2022-08-23T09:17:17.442" v="533" actId="20577"/>
          <ac:spMkLst>
            <pc:docMk/>
            <pc:sldMk cId="1051110661" sldId="281"/>
            <ac:spMk id="2" creationId="{4D9B3AF1-0C83-5F66-6911-5A22A96ED45C}"/>
          </ac:spMkLst>
        </pc:spChg>
        <pc:spChg chg="del">
          <ac:chgData name="Hannah Harrison" userId="S::hannahh@gsm.cam.ac.uk::57b5412e-fd5d-4d9d-adbb-0ced306b7b45" providerId="AD" clId="Web-{E462781A-23F7-5BF3-8290-1BDF6DC45A26}" dt="2022-08-23T09:25:19.721" v="535"/>
          <ac:spMkLst>
            <pc:docMk/>
            <pc:sldMk cId="1051110661" sldId="281"/>
            <ac:spMk id="3" creationId="{2D419B75-D181-139B-C4D6-1AA564E4337E}"/>
          </ac:spMkLst>
        </pc:spChg>
        <pc:picChg chg="add del mod">
          <ac:chgData name="Hannah Harrison" userId="S::hannahh@gsm.cam.ac.uk::57b5412e-fd5d-4d9d-adbb-0ced306b7b45" providerId="AD" clId="Web-{E462781A-23F7-5BF3-8290-1BDF6DC45A26}" dt="2022-08-23T11:19:31.529" v="847"/>
          <ac:picMkLst>
            <pc:docMk/>
            <pc:sldMk cId="1051110661" sldId="281"/>
            <ac:picMk id="4" creationId="{D197D5F4-D0B6-4CDA-88DE-64921E89BF4D}"/>
          </ac:picMkLst>
        </pc:picChg>
      </pc:sldChg>
      <pc:sldChg chg="addSp delSp modSp add replId">
        <pc:chgData name="Hannah Harrison" userId="S::hannahh@gsm.cam.ac.uk::57b5412e-fd5d-4d9d-adbb-0ced306b7b45" providerId="AD" clId="Web-{E462781A-23F7-5BF3-8290-1BDF6DC45A26}" dt="2022-08-23T11:20:30.658" v="869" actId="1076"/>
        <pc:sldMkLst>
          <pc:docMk/>
          <pc:sldMk cId="2700691781" sldId="282"/>
        </pc:sldMkLst>
        <pc:spChg chg="add del">
          <ac:chgData name="Hannah Harrison" userId="S::hannahh@gsm.cam.ac.uk::57b5412e-fd5d-4d9d-adbb-0ced306b7b45" providerId="AD" clId="Web-{E462781A-23F7-5BF3-8290-1BDF6DC45A26}" dt="2022-08-23T11:19:49.296" v="849"/>
          <ac:spMkLst>
            <pc:docMk/>
            <pc:sldMk cId="2700691781" sldId="282"/>
            <ac:spMk id="3" creationId="{E44ED878-1440-671F-3158-72D972F681DE}"/>
          </ac:spMkLst>
        </pc:spChg>
        <pc:spChg chg="add mod">
          <ac:chgData name="Hannah Harrison" userId="S::hannahh@gsm.cam.ac.uk::57b5412e-fd5d-4d9d-adbb-0ced306b7b45" providerId="AD" clId="Web-{E462781A-23F7-5BF3-8290-1BDF6DC45A26}" dt="2022-08-23T11:20:30.658" v="869" actId="1076"/>
          <ac:spMkLst>
            <pc:docMk/>
            <pc:sldMk cId="2700691781" sldId="282"/>
            <ac:spMk id="5" creationId="{52581B77-0B99-C7A5-FF17-4A551DFF230B}"/>
          </ac:spMkLst>
        </pc:spChg>
        <pc:spChg chg="add mod">
          <ac:chgData name="Hannah Harrison" userId="S::hannahh@gsm.cam.ac.uk::57b5412e-fd5d-4d9d-adbb-0ced306b7b45" providerId="AD" clId="Web-{E462781A-23F7-5BF3-8290-1BDF6DC45A26}" dt="2022-08-23T11:20:24.377" v="867" actId="20577"/>
          <ac:spMkLst>
            <pc:docMk/>
            <pc:sldMk cId="2700691781" sldId="282"/>
            <ac:spMk id="6" creationId="{78694A4F-D28F-F340-2520-049A9DFCD83A}"/>
          </ac:spMkLst>
        </pc:spChg>
      </pc:sldChg>
      <pc:sldChg chg="addSp delSp modSp new">
        <pc:chgData name="Hannah Harrison" userId="S::hannahh@gsm.cam.ac.uk::57b5412e-fd5d-4d9d-adbb-0ced306b7b45" providerId="AD" clId="Web-{E462781A-23F7-5BF3-8290-1BDF6DC45A26}" dt="2022-08-23T11:12:52.859" v="846" actId="20577"/>
        <pc:sldMkLst>
          <pc:docMk/>
          <pc:sldMk cId="449906042" sldId="283"/>
        </pc:sldMkLst>
        <pc:spChg chg="mod">
          <ac:chgData name="Hannah Harrison" userId="S::hannahh@gsm.cam.ac.uk::57b5412e-fd5d-4d9d-adbb-0ced306b7b45" providerId="AD" clId="Web-{E462781A-23F7-5BF3-8290-1BDF6DC45A26}" dt="2022-08-23T10:09:16.508" v="593" actId="14100"/>
          <ac:spMkLst>
            <pc:docMk/>
            <pc:sldMk cId="449906042" sldId="283"/>
            <ac:spMk id="2" creationId="{EB8081D8-0CBD-26A0-5EBD-46B9539FA602}"/>
          </ac:spMkLst>
        </pc:spChg>
        <pc:spChg chg="add mod topLvl">
          <ac:chgData name="Hannah Harrison" userId="S::hannahh@gsm.cam.ac.uk::57b5412e-fd5d-4d9d-adbb-0ced306b7b45" providerId="AD" clId="Web-{E462781A-23F7-5BF3-8290-1BDF6DC45A26}" dt="2022-08-23T10:09:00.289" v="588" actId="14100"/>
          <ac:spMkLst>
            <pc:docMk/>
            <pc:sldMk cId="449906042" sldId="283"/>
            <ac:spMk id="3" creationId="{6CA2C47A-289D-61F2-92C8-F673DB708219}"/>
          </ac:spMkLst>
        </pc:spChg>
        <pc:spChg chg="add mod topLvl">
          <ac:chgData name="Hannah Harrison" userId="S::hannahh@gsm.cam.ac.uk::57b5412e-fd5d-4d9d-adbb-0ced306b7b45" providerId="AD" clId="Web-{E462781A-23F7-5BF3-8290-1BDF6DC45A26}" dt="2022-08-23T10:09:12.524" v="592" actId="1076"/>
          <ac:spMkLst>
            <pc:docMk/>
            <pc:sldMk cId="449906042" sldId="283"/>
            <ac:spMk id="4" creationId="{76E621ED-0C18-1B25-776D-5DD255E4844B}"/>
          </ac:spMkLst>
        </pc:spChg>
        <pc:spChg chg="add mod">
          <ac:chgData name="Hannah Harrison" userId="S::hannahh@gsm.cam.ac.uk::57b5412e-fd5d-4d9d-adbb-0ced306b7b45" providerId="AD" clId="Web-{E462781A-23F7-5BF3-8290-1BDF6DC45A26}" dt="2022-08-23T11:12:52.859" v="846" actId="20577"/>
          <ac:spMkLst>
            <pc:docMk/>
            <pc:sldMk cId="449906042" sldId="283"/>
            <ac:spMk id="6" creationId="{80E9544E-A6BC-C81F-B344-F000F7DEFAC1}"/>
          </ac:spMkLst>
        </pc:spChg>
        <pc:spChg chg="add mod">
          <ac:chgData name="Hannah Harrison" userId="S::hannahh@gsm.cam.ac.uk::57b5412e-fd5d-4d9d-adbb-0ced306b7b45" providerId="AD" clId="Web-{E462781A-23F7-5BF3-8290-1BDF6DC45A26}" dt="2022-08-23T10:33:24.744" v="643" actId="1076"/>
          <ac:spMkLst>
            <pc:docMk/>
            <pc:sldMk cId="449906042" sldId="283"/>
            <ac:spMk id="7" creationId="{C17EF794-75C5-0810-C1CE-19C86922227A}"/>
          </ac:spMkLst>
        </pc:spChg>
        <pc:spChg chg="add mod">
          <ac:chgData name="Hannah Harrison" userId="S::hannahh@gsm.cam.ac.uk::57b5412e-fd5d-4d9d-adbb-0ced306b7b45" providerId="AD" clId="Web-{E462781A-23F7-5BF3-8290-1BDF6DC45A26}" dt="2022-08-23T10:34:25.449" v="655" actId="20577"/>
          <ac:spMkLst>
            <pc:docMk/>
            <pc:sldMk cId="449906042" sldId="283"/>
            <ac:spMk id="8" creationId="{1957E03B-47CD-7FFA-74B3-AC74616C820A}"/>
          </ac:spMkLst>
        </pc:spChg>
        <pc:spChg chg="add mod">
          <ac:chgData name="Hannah Harrison" userId="S::hannahh@gsm.cam.ac.uk::57b5412e-fd5d-4d9d-adbb-0ced306b7b45" providerId="AD" clId="Web-{E462781A-23F7-5BF3-8290-1BDF6DC45A26}" dt="2022-08-23T10:34:44.949" v="668" actId="20577"/>
          <ac:spMkLst>
            <pc:docMk/>
            <pc:sldMk cId="449906042" sldId="283"/>
            <ac:spMk id="9" creationId="{35E5F4F2-D87D-C1FA-0238-C8CF85D4BF56}"/>
          </ac:spMkLst>
        </pc:spChg>
        <pc:spChg chg="add mod">
          <ac:chgData name="Hannah Harrison" userId="S::hannahh@gsm.cam.ac.uk::57b5412e-fd5d-4d9d-adbb-0ced306b7b45" providerId="AD" clId="Web-{E462781A-23F7-5BF3-8290-1BDF6DC45A26}" dt="2022-08-23T10:35:31.747" v="673" actId="1076"/>
          <ac:spMkLst>
            <pc:docMk/>
            <pc:sldMk cId="449906042" sldId="283"/>
            <ac:spMk id="10" creationId="{7C2E3D53-92B5-B8FB-FB3D-1A713B9CEE94}"/>
          </ac:spMkLst>
        </pc:spChg>
        <pc:spChg chg="add mod">
          <ac:chgData name="Hannah Harrison" userId="S::hannahh@gsm.cam.ac.uk::57b5412e-fd5d-4d9d-adbb-0ced306b7b45" providerId="AD" clId="Web-{E462781A-23F7-5BF3-8290-1BDF6DC45A26}" dt="2022-08-23T10:35:38.794" v="675" actId="1076"/>
          <ac:spMkLst>
            <pc:docMk/>
            <pc:sldMk cId="449906042" sldId="283"/>
            <ac:spMk id="11" creationId="{40115B52-17C3-EE95-C922-08FBCA60B1B5}"/>
          </ac:spMkLst>
        </pc:spChg>
        <pc:spChg chg="add mod">
          <ac:chgData name="Hannah Harrison" userId="S::hannahh@gsm.cam.ac.uk::57b5412e-fd5d-4d9d-adbb-0ced306b7b45" providerId="AD" clId="Web-{E462781A-23F7-5BF3-8290-1BDF6DC45A26}" dt="2022-08-23T10:35:45.998" v="677" actId="1076"/>
          <ac:spMkLst>
            <pc:docMk/>
            <pc:sldMk cId="449906042" sldId="283"/>
            <ac:spMk id="12" creationId="{21C2F36F-45D0-200C-B600-FD3AAB6C6B0B}"/>
          </ac:spMkLst>
        </pc:spChg>
        <pc:grpChg chg="add del mod">
          <ac:chgData name="Hannah Harrison" userId="S::hannahh@gsm.cam.ac.uk::57b5412e-fd5d-4d9d-adbb-0ced306b7b45" providerId="AD" clId="Web-{E462781A-23F7-5BF3-8290-1BDF6DC45A26}" dt="2022-08-23T10:03:03.047" v="575"/>
          <ac:grpSpMkLst>
            <pc:docMk/>
            <pc:sldMk cId="449906042" sldId="283"/>
            <ac:grpSpMk id="5" creationId="{7BBEA7BA-9EB1-78D9-EB91-1822B7E51BB0}"/>
          </ac:grpSpMkLst>
        </pc:grpChg>
        <pc:grpChg chg="add">
          <ac:chgData name="Hannah Harrison" userId="S::hannahh@gsm.cam.ac.uk::57b5412e-fd5d-4d9d-adbb-0ced306b7b45" providerId="AD" clId="Web-{E462781A-23F7-5BF3-8290-1BDF6DC45A26}" dt="2022-08-23T10:35:52.232" v="678"/>
          <ac:grpSpMkLst>
            <pc:docMk/>
            <pc:sldMk cId="449906042" sldId="283"/>
            <ac:grpSpMk id="13" creationId="{24B436A4-CDD1-26C5-1413-D67EC70CB9C8}"/>
          </ac:grpSpMkLst>
        </pc:grpChg>
        <pc:grpChg chg="add mod">
          <ac:chgData name="Hannah Harrison" userId="S::hannahh@gsm.cam.ac.uk::57b5412e-fd5d-4d9d-adbb-0ced306b7b45" providerId="AD" clId="Web-{E462781A-23F7-5BF3-8290-1BDF6DC45A26}" dt="2022-08-23T10:35:58.060" v="680" actId="1076"/>
          <ac:grpSpMkLst>
            <pc:docMk/>
            <pc:sldMk cId="449906042" sldId="283"/>
            <ac:grpSpMk id="14" creationId="{089EB314-930C-16BF-B942-F59AF08B3FE7}"/>
          </ac:grpSpMkLst>
        </pc:grpChg>
        <pc:grpChg chg="add mod">
          <ac:chgData name="Hannah Harrison" userId="S::hannahh@gsm.cam.ac.uk::57b5412e-fd5d-4d9d-adbb-0ced306b7b45" providerId="AD" clId="Web-{E462781A-23F7-5BF3-8290-1BDF6DC45A26}" dt="2022-08-23T10:36:02.311" v="682" actId="1076"/>
          <ac:grpSpMkLst>
            <pc:docMk/>
            <pc:sldMk cId="449906042" sldId="283"/>
            <ac:grpSpMk id="17" creationId="{73101B3A-9786-9332-F633-3E16C38F93D5}"/>
          </ac:grpSpMkLst>
        </pc:grpChg>
      </pc:sldChg>
    </pc:docChg>
  </pc:docChgLst>
  <pc:docChgLst>
    <pc:chgData name="Hannah Harrison" userId="S::hannahh@gsm.cam.ac.uk::57b5412e-fd5d-4d9d-adbb-0ced306b7b45" providerId="AD" clId="Web-{F3C7445B-52FB-5038-2C6C-9CB1FF21DF2E}"/>
    <pc:docChg chg="modSld">
      <pc:chgData name="Hannah Harrison" userId="S::hannahh@gsm.cam.ac.uk::57b5412e-fd5d-4d9d-adbb-0ced306b7b45" providerId="AD" clId="Web-{F3C7445B-52FB-5038-2C6C-9CB1FF21DF2E}" dt="2022-09-12T11:41:21.035" v="20" actId="20577"/>
      <pc:docMkLst>
        <pc:docMk/>
      </pc:docMkLst>
      <pc:sldChg chg="addSp delSp modSp">
        <pc:chgData name="Hannah Harrison" userId="S::hannahh@gsm.cam.ac.uk::57b5412e-fd5d-4d9d-adbb-0ced306b7b45" providerId="AD" clId="Web-{F3C7445B-52FB-5038-2C6C-9CB1FF21DF2E}" dt="2022-09-12T11:41:21.035" v="20" actId="20577"/>
        <pc:sldMkLst>
          <pc:docMk/>
          <pc:sldMk cId="279267991" sldId="264"/>
        </pc:sldMkLst>
        <pc:graphicFrameChg chg="add mod modGraphic">
          <ac:chgData name="Hannah Harrison" userId="S::hannahh@gsm.cam.ac.uk::57b5412e-fd5d-4d9d-adbb-0ced306b7b45" providerId="AD" clId="Web-{F3C7445B-52FB-5038-2C6C-9CB1FF21DF2E}" dt="2022-09-12T11:41:21.035" v="20" actId="20577"/>
          <ac:graphicFrameMkLst>
            <pc:docMk/>
            <pc:sldMk cId="279267991" sldId="264"/>
            <ac:graphicFrameMk id="2" creationId="{748EC7A4-78D1-E32F-CDFD-E5DC39C7A052}"/>
          </ac:graphicFrameMkLst>
        </pc:graphicFrameChg>
        <pc:graphicFrameChg chg="del">
          <ac:chgData name="Hannah Harrison" userId="S::hannahh@gsm.cam.ac.uk::57b5412e-fd5d-4d9d-adbb-0ced306b7b45" providerId="AD" clId="Web-{F3C7445B-52FB-5038-2C6C-9CB1FF21DF2E}" dt="2022-09-12T11:39:55.106" v="0"/>
          <ac:graphicFrameMkLst>
            <pc:docMk/>
            <pc:sldMk cId="279267991" sldId="264"/>
            <ac:graphicFrameMk id="8" creationId="{C4F925B0-83C6-DE38-10B5-B265357226B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520AA-5CB6-495E-A9BA-9D2CAC1E9698}"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7A71FDD-4F75-486F-B697-4026464B53F8}">
      <dgm:prSet phldrT="[Text]" phldr="0"/>
      <dgm:spPr/>
      <dgm:t>
        <a:bodyPr/>
        <a:lstStyle/>
        <a:p>
          <a:pPr rtl="0"/>
          <a:r>
            <a:rPr lang="en-US" dirty="0">
              <a:latin typeface="Fredoka One"/>
            </a:rPr>
            <a:t>Our Learning Journey</a:t>
          </a:r>
        </a:p>
      </dgm:t>
    </dgm:pt>
    <dgm:pt modelId="{B904DACD-FDA2-4E1B-825D-20A87D12956F}" type="parTrans" cxnId="{45F48623-AFAD-40B2-A85A-68D2923863C3}">
      <dgm:prSet/>
      <dgm:spPr/>
      <dgm:t>
        <a:bodyPr/>
        <a:lstStyle/>
        <a:p>
          <a:endParaRPr lang="en-US"/>
        </a:p>
      </dgm:t>
    </dgm:pt>
    <dgm:pt modelId="{4B57B584-B6E5-47C1-B60E-7BCCCBD2E9AC}" type="sibTrans" cxnId="{45F48623-AFAD-40B2-A85A-68D2923863C3}">
      <dgm:prSet/>
      <dgm:spPr/>
      <dgm:t>
        <a:bodyPr/>
        <a:lstStyle/>
        <a:p>
          <a:endParaRPr lang="en-US"/>
        </a:p>
      </dgm:t>
    </dgm:pt>
    <dgm:pt modelId="{FF87BE61-8DFC-4944-9FFF-962310684ED6}">
      <dgm:prSet phldrT="[Text]" phldr="0"/>
      <dgm:spPr/>
      <dgm:t>
        <a:bodyPr/>
        <a:lstStyle/>
        <a:p>
          <a:pPr rtl="0"/>
          <a:r>
            <a:rPr lang="en-US" dirty="0">
              <a:latin typeface="Fredoka One"/>
            </a:rPr>
            <a:t>Climate Science</a:t>
          </a:r>
        </a:p>
      </dgm:t>
    </dgm:pt>
    <dgm:pt modelId="{09C17810-3E6F-4410-B013-5C7395DA7871}" type="parTrans" cxnId="{B535AE8E-5B84-479D-B829-5B72DC16C258}">
      <dgm:prSet/>
      <dgm:spPr/>
      <dgm:t>
        <a:bodyPr/>
        <a:lstStyle/>
        <a:p>
          <a:endParaRPr lang="en-US"/>
        </a:p>
      </dgm:t>
    </dgm:pt>
    <dgm:pt modelId="{7B025E52-D237-48B1-9C67-880B4E02A49E}" type="sibTrans" cxnId="{B535AE8E-5B84-479D-B829-5B72DC16C258}">
      <dgm:prSet/>
      <dgm:spPr/>
      <dgm:t>
        <a:bodyPr/>
        <a:lstStyle/>
        <a:p>
          <a:endParaRPr lang="en-US"/>
        </a:p>
      </dgm:t>
    </dgm:pt>
    <dgm:pt modelId="{2176CD7B-1326-42CE-8EED-2CC422B7E914}">
      <dgm:prSet phldrT="[Text]" phldr="0"/>
      <dgm:spPr/>
      <dgm:t>
        <a:bodyPr/>
        <a:lstStyle/>
        <a:p>
          <a:pPr rtl="0"/>
          <a:r>
            <a:rPr lang="en-US" dirty="0">
              <a:latin typeface="Fredoka One"/>
            </a:rPr>
            <a:t>Climate Justice</a:t>
          </a:r>
        </a:p>
      </dgm:t>
    </dgm:pt>
    <dgm:pt modelId="{02533A15-4189-468C-ACD1-4E5E0452EBDB}" type="parTrans" cxnId="{58926A18-F4FD-4C72-B9AB-2EC2CC210275}">
      <dgm:prSet/>
      <dgm:spPr/>
      <dgm:t>
        <a:bodyPr/>
        <a:lstStyle/>
        <a:p>
          <a:endParaRPr lang="en-US"/>
        </a:p>
      </dgm:t>
    </dgm:pt>
    <dgm:pt modelId="{A181A07D-3378-4518-B54F-9E675DCB06DF}" type="sibTrans" cxnId="{58926A18-F4FD-4C72-B9AB-2EC2CC210275}">
      <dgm:prSet/>
      <dgm:spPr/>
      <dgm:t>
        <a:bodyPr/>
        <a:lstStyle/>
        <a:p>
          <a:endParaRPr lang="en-US"/>
        </a:p>
      </dgm:t>
    </dgm:pt>
    <dgm:pt modelId="{D526164B-1585-4993-B539-947268E2F8B9}">
      <dgm:prSet phldr="0"/>
      <dgm:spPr/>
      <dgm:t>
        <a:bodyPr/>
        <a:lstStyle/>
        <a:p>
          <a:r>
            <a:rPr lang="en-US" dirty="0">
              <a:latin typeface="Fredoka One"/>
            </a:rPr>
            <a:t>🗸</a:t>
          </a:r>
        </a:p>
      </dgm:t>
    </dgm:pt>
    <dgm:pt modelId="{3CAEE979-13BB-42A4-AA7B-6A936C21B5CE}" type="parTrans" cxnId="{69976B2F-D279-480C-B539-72A1A0A4C41A}">
      <dgm:prSet/>
      <dgm:spPr/>
    </dgm:pt>
    <dgm:pt modelId="{74C6CB01-253A-4573-ADB6-3A1B6C172EE1}" type="sibTrans" cxnId="{69976B2F-D279-480C-B539-72A1A0A4C41A}">
      <dgm:prSet/>
      <dgm:spPr/>
    </dgm:pt>
    <dgm:pt modelId="{FDA0A46E-84FD-4AAF-A46E-31184BA10C3A}">
      <dgm:prSet phldr="0"/>
      <dgm:spPr/>
      <dgm:t>
        <a:bodyPr/>
        <a:lstStyle/>
        <a:p>
          <a:r>
            <a:rPr lang="en-US" dirty="0"/>
            <a:t>🗸</a:t>
          </a:r>
          <a:endParaRPr lang="en-US" dirty="0">
            <a:latin typeface="Fredoka One"/>
          </a:endParaRPr>
        </a:p>
      </dgm:t>
    </dgm:pt>
    <dgm:pt modelId="{39CD6FAC-1C74-4D2E-9979-7D0AF1A26E27}" type="parTrans" cxnId="{33540B30-FCB2-449C-968E-001DE33148CF}">
      <dgm:prSet/>
      <dgm:spPr/>
    </dgm:pt>
    <dgm:pt modelId="{BD3DEAC5-18CA-4D0D-8087-68D8EDB2A46B}" type="sibTrans" cxnId="{33540B30-FCB2-449C-968E-001DE33148CF}">
      <dgm:prSet/>
      <dgm:spPr/>
    </dgm:pt>
    <dgm:pt modelId="{890341BC-49E4-49D1-8CB0-8CCBD4F77974}">
      <dgm:prSet phldr="0"/>
      <dgm:spPr/>
      <dgm:t>
        <a:bodyPr/>
        <a:lstStyle/>
        <a:p>
          <a:pPr rtl="0"/>
          <a:r>
            <a:rPr lang="en-US" dirty="0">
              <a:latin typeface="Fredoka One"/>
            </a:rPr>
            <a:t>Sustainable Fashion</a:t>
          </a:r>
        </a:p>
      </dgm:t>
    </dgm:pt>
    <dgm:pt modelId="{7CE53766-D704-4678-B154-9E871BA42FBF}" type="parTrans" cxnId="{0254F3B9-6F96-4FE7-AC59-C2465C994836}">
      <dgm:prSet/>
      <dgm:spPr/>
    </dgm:pt>
    <dgm:pt modelId="{136282C5-4DA9-4F0F-9EE9-E94DB7926F7A}" type="sibTrans" cxnId="{0254F3B9-6F96-4FE7-AC59-C2465C994836}">
      <dgm:prSet/>
      <dgm:spPr/>
    </dgm:pt>
    <dgm:pt modelId="{DC27D9D6-4C52-4652-BE13-AE9043CBBE5C}">
      <dgm:prSet phldr="0"/>
      <dgm:spPr/>
      <dgm:t>
        <a:bodyPr/>
        <a:lstStyle/>
        <a:p>
          <a:pPr rtl="0"/>
          <a:r>
            <a:rPr lang="en-US" dirty="0">
              <a:latin typeface="Fredoka One"/>
            </a:rPr>
            <a:t>Biodiversity</a:t>
          </a:r>
        </a:p>
      </dgm:t>
    </dgm:pt>
    <dgm:pt modelId="{E24E401B-515E-48BF-86A7-CA193E1268F8}" type="parTrans" cxnId="{54788388-8B77-4177-AB58-FD2ED0D61BCD}">
      <dgm:prSet/>
      <dgm:spPr/>
    </dgm:pt>
    <dgm:pt modelId="{E7F95E53-4EAB-4222-8791-EEE8F7D51688}" type="sibTrans" cxnId="{54788388-8B77-4177-AB58-FD2ED0D61BCD}">
      <dgm:prSet/>
      <dgm:spPr/>
    </dgm:pt>
    <dgm:pt modelId="{C46657CF-AEAB-4020-95A3-897369E7FA0C}">
      <dgm:prSet phldr="0"/>
      <dgm:spPr/>
      <dgm:t>
        <a:bodyPr/>
        <a:lstStyle/>
        <a:p>
          <a:pPr rtl="0"/>
          <a:r>
            <a:rPr lang="en-US" dirty="0"/>
            <a:t>🗸</a:t>
          </a:r>
        </a:p>
      </dgm:t>
    </dgm:pt>
    <dgm:pt modelId="{090BD955-DA69-4539-ABA8-AC2413065DA4}" type="parTrans" cxnId="{F75F7259-763C-414F-A24C-7CC0FF6D78EB}">
      <dgm:prSet/>
      <dgm:spPr/>
    </dgm:pt>
    <dgm:pt modelId="{AB1EB443-5043-4D60-9C5A-D11F67C6A0B1}" type="sibTrans" cxnId="{F75F7259-763C-414F-A24C-7CC0FF6D78EB}">
      <dgm:prSet/>
      <dgm:spPr/>
    </dgm:pt>
    <dgm:pt modelId="{C52D1A7E-F29B-4111-B3DB-20E72BAC0CB7}">
      <dgm:prSet phldr="0"/>
      <dgm:spPr/>
      <dgm:t>
        <a:bodyPr/>
        <a:lstStyle/>
        <a:p>
          <a:pPr rtl="0"/>
          <a:r>
            <a:rPr lang="en-US" dirty="0">
              <a:latin typeface="Fredoka One"/>
            </a:rPr>
            <a:t>The Oceans and Plastic</a:t>
          </a:r>
        </a:p>
      </dgm:t>
    </dgm:pt>
    <dgm:pt modelId="{BBEAD23E-C625-4134-A545-A55EB439D97E}" type="parTrans" cxnId="{A59AB127-9D60-4743-9AD6-6972062427F2}">
      <dgm:prSet/>
      <dgm:spPr/>
    </dgm:pt>
    <dgm:pt modelId="{9F23EF37-E363-44FE-900A-4556C72B401E}" type="sibTrans" cxnId="{A59AB127-9D60-4743-9AD6-6972062427F2}">
      <dgm:prSet/>
      <dgm:spPr/>
    </dgm:pt>
    <dgm:pt modelId="{61176ECB-33B1-4CC6-A151-18771411CC6B}">
      <dgm:prSet phldr="0"/>
      <dgm:spPr/>
      <dgm:t>
        <a:bodyPr/>
        <a:lstStyle/>
        <a:p>
          <a:pPr rtl="0"/>
          <a:r>
            <a:rPr lang="en-US" dirty="0">
              <a:latin typeface="Fredoka One"/>
            </a:rPr>
            <a:t>🗸</a:t>
          </a:r>
        </a:p>
      </dgm:t>
    </dgm:pt>
    <dgm:pt modelId="{B96246B1-9F9F-468A-B5EB-67DE3FB0D563}" type="parTrans" cxnId="{0C6FD135-E2F0-4A53-87D4-F1BE0CC9410F}">
      <dgm:prSet/>
      <dgm:spPr/>
    </dgm:pt>
    <dgm:pt modelId="{2491FBA9-7A7B-4889-992D-5EA7534EFAFD}" type="sibTrans" cxnId="{0C6FD135-E2F0-4A53-87D4-F1BE0CC9410F}">
      <dgm:prSet/>
      <dgm:spPr/>
    </dgm:pt>
    <dgm:pt modelId="{EF47B9F0-7FF3-46ED-B4B4-0212BC54AC39}">
      <dgm:prSet phldr="0"/>
      <dgm:spPr/>
      <dgm:t>
        <a:bodyPr/>
        <a:lstStyle/>
        <a:p>
          <a:pPr rtl="0"/>
          <a:r>
            <a:rPr lang="en-US" dirty="0">
              <a:latin typeface="Fredoka One"/>
            </a:rPr>
            <a:t>The Arctic</a:t>
          </a:r>
        </a:p>
      </dgm:t>
    </dgm:pt>
    <dgm:pt modelId="{AD47680E-4E2F-40C9-94E3-0D55F728F44F}" type="parTrans" cxnId="{9EDB93CC-E0AA-4F3B-9C48-97FB5F769C75}">
      <dgm:prSet/>
      <dgm:spPr/>
    </dgm:pt>
    <dgm:pt modelId="{CA172456-F524-4A0B-9E90-D9E1EA332870}" type="sibTrans" cxnId="{9EDB93CC-E0AA-4F3B-9C48-97FB5F769C75}">
      <dgm:prSet/>
      <dgm:spPr/>
    </dgm:pt>
    <dgm:pt modelId="{23467BA2-E8ED-4B90-897A-7932A5A43A2C}">
      <dgm:prSet phldr="0"/>
      <dgm:spPr/>
      <dgm:t>
        <a:bodyPr/>
        <a:lstStyle/>
        <a:p>
          <a:pPr rtl="0"/>
          <a:r>
            <a:rPr lang="en-US" dirty="0">
              <a:latin typeface="Fredoka One"/>
            </a:rPr>
            <a:t>🗸</a:t>
          </a:r>
        </a:p>
      </dgm:t>
    </dgm:pt>
    <dgm:pt modelId="{63E4CFF0-FFF8-4868-B0F8-B4967CDB2010}" type="parTrans" cxnId="{1A35025A-CB87-4294-AF4B-820EC6ADAE5E}">
      <dgm:prSet/>
      <dgm:spPr/>
    </dgm:pt>
    <dgm:pt modelId="{AD20E2C0-B734-4871-AB38-2243D90955D7}" type="sibTrans" cxnId="{1A35025A-CB87-4294-AF4B-820EC6ADAE5E}">
      <dgm:prSet/>
      <dgm:spPr/>
    </dgm:pt>
    <dgm:pt modelId="{03FECCE0-D494-4D2E-9650-CAE436BE57BF}">
      <dgm:prSet phldr="0"/>
      <dgm:spPr/>
      <dgm:t>
        <a:bodyPr/>
        <a:lstStyle/>
        <a:p>
          <a:pPr rtl="0"/>
          <a:r>
            <a:rPr lang="en-US" dirty="0">
              <a:latin typeface="Fredoka One"/>
            </a:rPr>
            <a:t>Sustainable Transport</a:t>
          </a:r>
        </a:p>
      </dgm:t>
    </dgm:pt>
    <dgm:pt modelId="{A0D580E6-2C03-4CE8-8755-9D60B48AECC1}" type="parTrans" cxnId="{334A4916-0FD3-4892-BE0B-BD42FD4A824E}">
      <dgm:prSet/>
      <dgm:spPr/>
    </dgm:pt>
    <dgm:pt modelId="{AADC0AEC-4118-4816-A719-38A7B4DC2457}" type="sibTrans" cxnId="{334A4916-0FD3-4892-BE0B-BD42FD4A824E}">
      <dgm:prSet/>
      <dgm:spPr/>
    </dgm:pt>
    <dgm:pt modelId="{12C927BF-EC9C-46A0-A87B-D22D18FE3CF4}">
      <dgm:prSet phldr="0"/>
      <dgm:spPr/>
      <dgm:t>
        <a:bodyPr/>
        <a:lstStyle/>
        <a:p>
          <a:pPr rtl="0"/>
          <a:r>
            <a:rPr lang="en-US" dirty="0">
              <a:latin typeface="Fredoka One"/>
            </a:rPr>
            <a:t>🗸</a:t>
          </a:r>
        </a:p>
      </dgm:t>
    </dgm:pt>
    <dgm:pt modelId="{457A5973-67BC-4D51-9A19-B4BAE01B3106}" type="parTrans" cxnId="{90DAD686-FDB3-4E27-A469-AF0703EF16A4}">
      <dgm:prSet/>
      <dgm:spPr/>
    </dgm:pt>
    <dgm:pt modelId="{2B543706-728B-488A-85A7-76745A17AD48}" type="sibTrans" cxnId="{90DAD686-FDB3-4E27-A469-AF0703EF16A4}">
      <dgm:prSet/>
      <dgm:spPr/>
    </dgm:pt>
    <dgm:pt modelId="{B18B0F91-4C6F-48AA-A481-1C3698B9AC40}">
      <dgm:prSet phldr="0"/>
      <dgm:spPr/>
      <dgm:t>
        <a:bodyPr/>
        <a:lstStyle/>
        <a:p>
          <a:pPr rtl="0"/>
          <a:r>
            <a:rPr lang="en-US" dirty="0">
              <a:latin typeface="Fredoka One"/>
            </a:rPr>
            <a:t>The Importance of Collective Action</a:t>
          </a:r>
        </a:p>
      </dgm:t>
    </dgm:pt>
    <dgm:pt modelId="{91DCEC4D-4122-4AAA-ACC8-19A81D26753B}" type="parTrans" cxnId="{22B3B394-1452-4764-BF67-D6802EB22530}">
      <dgm:prSet/>
      <dgm:spPr/>
    </dgm:pt>
    <dgm:pt modelId="{73DF61AE-A356-4E42-A219-9D6514ED7638}" type="sibTrans" cxnId="{22B3B394-1452-4764-BF67-D6802EB22530}">
      <dgm:prSet/>
      <dgm:spPr/>
    </dgm:pt>
    <dgm:pt modelId="{F26BBE1F-FC22-4C90-8814-DFCD52DAE56D}">
      <dgm:prSet phldr="0"/>
      <dgm:spPr/>
      <dgm:t>
        <a:bodyPr/>
        <a:lstStyle/>
        <a:p>
          <a:pPr rtl="0"/>
          <a:r>
            <a:rPr lang="en-US" dirty="0">
              <a:latin typeface="Fredoka One"/>
            </a:rPr>
            <a:t>🗸</a:t>
          </a:r>
        </a:p>
      </dgm:t>
    </dgm:pt>
    <dgm:pt modelId="{58FCAA70-E3AB-44CF-A19A-82E9445F5F3D}" type="parTrans" cxnId="{B79296DB-D526-44D0-976F-FC637DDD6B5E}">
      <dgm:prSet/>
      <dgm:spPr/>
    </dgm:pt>
    <dgm:pt modelId="{6D51EC60-7711-44FE-99AE-91969C42F8F1}" type="sibTrans" cxnId="{B79296DB-D526-44D0-976F-FC637DDD6B5E}">
      <dgm:prSet/>
      <dgm:spPr/>
    </dgm:pt>
    <dgm:pt modelId="{E2B7500C-A317-4840-9D48-AD44B87F38DB}">
      <dgm:prSet phldr="0"/>
      <dgm:spPr/>
      <dgm:t>
        <a:bodyPr/>
        <a:lstStyle/>
        <a:p>
          <a:r>
            <a:rPr lang="en-US" dirty="0"/>
            <a:t>🗸</a:t>
          </a:r>
          <a:endParaRPr lang="en-US" dirty="0">
            <a:latin typeface="Fredoka One"/>
          </a:endParaRPr>
        </a:p>
      </dgm:t>
    </dgm:pt>
    <dgm:pt modelId="{57E8D5A5-6BFD-420E-9CAA-C990E853C1B9}" type="parTrans" cxnId="{DAD674C7-BE5C-47A7-B778-8680D0F8B087}">
      <dgm:prSet/>
      <dgm:spPr/>
    </dgm:pt>
    <dgm:pt modelId="{F182DCFA-1953-44CA-923D-2DB531652D2B}" type="sibTrans" cxnId="{DAD674C7-BE5C-47A7-B778-8680D0F8B087}">
      <dgm:prSet/>
      <dgm:spPr/>
    </dgm:pt>
    <dgm:pt modelId="{2D841514-F553-44AD-B903-956375C0D375}">
      <dgm:prSet phldr="0"/>
      <dgm:spPr/>
      <dgm:t>
        <a:bodyPr/>
        <a:lstStyle/>
        <a:p>
          <a:pPr rtl="0"/>
          <a:r>
            <a:rPr lang="en-US" dirty="0">
              <a:latin typeface="Fredoka One"/>
            </a:rPr>
            <a:t>COP27</a:t>
          </a:r>
        </a:p>
      </dgm:t>
    </dgm:pt>
    <dgm:pt modelId="{0D8611E4-87BB-4951-AC34-E2B4FF596B8E}" type="parTrans" cxnId="{3DAA5FB9-966F-4568-A23D-7843348EAAF5}">
      <dgm:prSet/>
      <dgm:spPr/>
    </dgm:pt>
    <dgm:pt modelId="{01198FC7-2FB4-44AC-AFFA-EBF03115ED7A}" type="sibTrans" cxnId="{3DAA5FB9-966F-4568-A23D-7843348EAAF5}">
      <dgm:prSet/>
      <dgm:spPr/>
    </dgm:pt>
    <dgm:pt modelId="{017E4249-FD8F-4112-BBEC-CC29F028B83E}">
      <dgm:prSet phldr="0"/>
      <dgm:spPr/>
      <dgm:t>
        <a:bodyPr/>
        <a:lstStyle/>
        <a:p>
          <a:endParaRPr lang="en-US" dirty="0">
            <a:latin typeface="Calibri Light" panose="020F0302020204030204"/>
          </a:endParaRPr>
        </a:p>
      </dgm:t>
    </dgm:pt>
    <dgm:pt modelId="{13280D5F-9CAB-4E2F-9718-7DD90256B363}" type="parTrans" cxnId="{6D9101A1-CA34-43AC-A54A-6CCD36361EE9}">
      <dgm:prSet/>
      <dgm:spPr/>
    </dgm:pt>
    <dgm:pt modelId="{4EA2708C-B4BA-4121-AE34-61DA532648A6}" type="sibTrans" cxnId="{6D9101A1-CA34-43AC-A54A-6CCD36361EE9}">
      <dgm:prSet/>
      <dgm:spPr/>
    </dgm:pt>
    <dgm:pt modelId="{918D62CE-7C41-4162-8447-D679F708166C}" type="pres">
      <dgm:prSet presAssocID="{B9C520AA-5CB6-495E-A9BA-9D2CAC1E9698}" presName="Name0" presStyleCnt="0">
        <dgm:presLayoutVars>
          <dgm:dir/>
          <dgm:animLvl val="lvl"/>
          <dgm:resizeHandles val="exact"/>
        </dgm:presLayoutVars>
      </dgm:prSet>
      <dgm:spPr/>
    </dgm:pt>
    <dgm:pt modelId="{BD496A0F-4A65-480F-865B-CF11E80ADD82}" type="pres">
      <dgm:prSet presAssocID="{2D841514-F553-44AD-B903-956375C0D375}" presName="boxAndChildren" presStyleCnt="0"/>
      <dgm:spPr/>
    </dgm:pt>
    <dgm:pt modelId="{64C8FA18-2FD5-4C58-B885-6DA376A60AF9}" type="pres">
      <dgm:prSet presAssocID="{2D841514-F553-44AD-B903-956375C0D375}" presName="parentTextBox" presStyleLbl="node1" presStyleIdx="0" presStyleCnt="10"/>
      <dgm:spPr/>
    </dgm:pt>
    <dgm:pt modelId="{182601C2-D9CA-49B0-A1CE-AFD28255AD26}" type="pres">
      <dgm:prSet presAssocID="{2D841514-F553-44AD-B903-956375C0D375}" presName="entireBox" presStyleLbl="node1" presStyleIdx="0" presStyleCnt="10"/>
      <dgm:spPr/>
    </dgm:pt>
    <dgm:pt modelId="{B3C11EDB-54F3-4090-9CDA-E7845BA08BE0}" type="pres">
      <dgm:prSet presAssocID="{2D841514-F553-44AD-B903-956375C0D375}" presName="descendantBox" presStyleCnt="0"/>
      <dgm:spPr/>
    </dgm:pt>
    <dgm:pt modelId="{D4FEB5E3-12C7-4CC0-9C1C-2BAD51E575B0}" type="pres">
      <dgm:prSet presAssocID="{017E4249-FD8F-4112-BBEC-CC29F028B83E}" presName="childTextBox" presStyleLbl="fgAccFollowNode1" presStyleIdx="0" presStyleCnt="9">
        <dgm:presLayoutVars>
          <dgm:bulletEnabled val="1"/>
        </dgm:presLayoutVars>
      </dgm:prSet>
      <dgm:spPr/>
    </dgm:pt>
    <dgm:pt modelId="{1C09268B-8870-480D-9CC3-C389CC85357A}" type="pres">
      <dgm:prSet presAssocID="{73DF61AE-A356-4E42-A219-9D6514ED7638}" presName="sp" presStyleCnt="0"/>
      <dgm:spPr/>
    </dgm:pt>
    <dgm:pt modelId="{BD9D9A41-85B6-4A15-908F-A8602D201531}" type="pres">
      <dgm:prSet presAssocID="{B18B0F91-4C6F-48AA-A481-1C3698B9AC40}" presName="arrowAndChildren" presStyleCnt="0"/>
      <dgm:spPr/>
    </dgm:pt>
    <dgm:pt modelId="{FED709A0-B265-495C-A5B1-C54D82861F36}" type="pres">
      <dgm:prSet presAssocID="{B18B0F91-4C6F-48AA-A481-1C3698B9AC40}" presName="parentTextArrow" presStyleLbl="node1" presStyleIdx="0" presStyleCnt="10"/>
      <dgm:spPr/>
    </dgm:pt>
    <dgm:pt modelId="{104714A9-D1A4-4648-B4C2-6AEFB407C75C}" type="pres">
      <dgm:prSet presAssocID="{B18B0F91-4C6F-48AA-A481-1C3698B9AC40}" presName="arrow" presStyleLbl="node1" presStyleIdx="1" presStyleCnt="10"/>
      <dgm:spPr/>
    </dgm:pt>
    <dgm:pt modelId="{31397819-E4D9-482C-B0C5-78766D45B963}" type="pres">
      <dgm:prSet presAssocID="{B18B0F91-4C6F-48AA-A481-1C3698B9AC40}" presName="descendantArrow" presStyleCnt="0"/>
      <dgm:spPr/>
    </dgm:pt>
    <dgm:pt modelId="{B0CC6509-85CD-4DA1-9457-BF83063EE423}" type="pres">
      <dgm:prSet presAssocID="{E2B7500C-A317-4840-9D48-AD44B87F38DB}" presName="childTextArrow" presStyleLbl="fgAccFollowNode1" presStyleIdx="1" presStyleCnt="9">
        <dgm:presLayoutVars>
          <dgm:bulletEnabled val="1"/>
        </dgm:presLayoutVars>
      </dgm:prSet>
      <dgm:spPr/>
    </dgm:pt>
    <dgm:pt modelId="{6BEAD307-F950-4233-BDCB-281B0F967B12}" type="pres">
      <dgm:prSet presAssocID="{AADC0AEC-4118-4816-A719-38A7B4DC2457}" presName="sp" presStyleCnt="0"/>
      <dgm:spPr/>
    </dgm:pt>
    <dgm:pt modelId="{E848E847-7340-467F-A1B8-824FB5AAB6FF}" type="pres">
      <dgm:prSet presAssocID="{03FECCE0-D494-4D2E-9650-CAE436BE57BF}" presName="arrowAndChildren" presStyleCnt="0"/>
      <dgm:spPr/>
    </dgm:pt>
    <dgm:pt modelId="{490A7ADA-BEE3-4D03-8A41-B9CE8ED6864B}" type="pres">
      <dgm:prSet presAssocID="{03FECCE0-D494-4D2E-9650-CAE436BE57BF}" presName="parentTextArrow" presStyleLbl="node1" presStyleIdx="1" presStyleCnt="10"/>
      <dgm:spPr/>
    </dgm:pt>
    <dgm:pt modelId="{CAB58D96-5AC6-4BB2-B9B2-4F01782C952C}" type="pres">
      <dgm:prSet presAssocID="{03FECCE0-D494-4D2E-9650-CAE436BE57BF}" presName="arrow" presStyleLbl="node1" presStyleIdx="2" presStyleCnt="10"/>
      <dgm:spPr/>
    </dgm:pt>
    <dgm:pt modelId="{A014173A-A8AC-49A9-9FB8-9D87ADD15DA6}" type="pres">
      <dgm:prSet presAssocID="{03FECCE0-D494-4D2E-9650-CAE436BE57BF}" presName="descendantArrow" presStyleCnt="0"/>
      <dgm:spPr/>
    </dgm:pt>
    <dgm:pt modelId="{D0625503-F5BB-4AE6-9F8B-6BB2A3778588}" type="pres">
      <dgm:prSet presAssocID="{F26BBE1F-FC22-4C90-8814-DFCD52DAE56D}" presName="childTextArrow" presStyleLbl="fgAccFollowNode1" presStyleIdx="2" presStyleCnt="9">
        <dgm:presLayoutVars>
          <dgm:bulletEnabled val="1"/>
        </dgm:presLayoutVars>
      </dgm:prSet>
      <dgm:spPr/>
    </dgm:pt>
    <dgm:pt modelId="{A3A07627-13CC-462B-BE90-35DAC5B1B34A}" type="pres">
      <dgm:prSet presAssocID="{CA172456-F524-4A0B-9E90-D9E1EA332870}" presName="sp" presStyleCnt="0"/>
      <dgm:spPr/>
    </dgm:pt>
    <dgm:pt modelId="{1E469F46-1100-4C14-B7D0-EA64B6BB90B2}" type="pres">
      <dgm:prSet presAssocID="{EF47B9F0-7FF3-46ED-B4B4-0212BC54AC39}" presName="arrowAndChildren" presStyleCnt="0"/>
      <dgm:spPr/>
    </dgm:pt>
    <dgm:pt modelId="{3FB7DA52-777C-41E8-B2A7-2D704DAF49F2}" type="pres">
      <dgm:prSet presAssocID="{EF47B9F0-7FF3-46ED-B4B4-0212BC54AC39}" presName="parentTextArrow" presStyleLbl="node1" presStyleIdx="2" presStyleCnt="10"/>
      <dgm:spPr/>
    </dgm:pt>
    <dgm:pt modelId="{ED036292-791A-4797-8770-231C5386E3B2}" type="pres">
      <dgm:prSet presAssocID="{EF47B9F0-7FF3-46ED-B4B4-0212BC54AC39}" presName="arrow" presStyleLbl="node1" presStyleIdx="3" presStyleCnt="10"/>
      <dgm:spPr/>
    </dgm:pt>
    <dgm:pt modelId="{C1EE0FA0-F183-40CA-9B7E-ECC97A581356}" type="pres">
      <dgm:prSet presAssocID="{EF47B9F0-7FF3-46ED-B4B4-0212BC54AC39}" presName="descendantArrow" presStyleCnt="0"/>
      <dgm:spPr/>
    </dgm:pt>
    <dgm:pt modelId="{7CDB454D-34FB-414A-B062-0A48263D4181}" type="pres">
      <dgm:prSet presAssocID="{12C927BF-EC9C-46A0-A87B-D22D18FE3CF4}" presName="childTextArrow" presStyleLbl="fgAccFollowNode1" presStyleIdx="3" presStyleCnt="9">
        <dgm:presLayoutVars>
          <dgm:bulletEnabled val="1"/>
        </dgm:presLayoutVars>
      </dgm:prSet>
      <dgm:spPr/>
    </dgm:pt>
    <dgm:pt modelId="{5E83C20D-8635-43CD-9F80-CAAB01570127}" type="pres">
      <dgm:prSet presAssocID="{9F23EF37-E363-44FE-900A-4556C72B401E}" presName="sp" presStyleCnt="0"/>
      <dgm:spPr/>
    </dgm:pt>
    <dgm:pt modelId="{142BD9DE-F25C-4176-AE7E-0357773A6B93}" type="pres">
      <dgm:prSet presAssocID="{C52D1A7E-F29B-4111-B3DB-20E72BAC0CB7}" presName="arrowAndChildren" presStyleCnt="0"/>
      <dgm:spPr/>
    </dgm:pt>
    <dgm:pt modelId="{34DC2E72-1263-403A-B125-87FF675BAAFA}" type="pres">
      <dgm:prSet presAssocID="{C52D1A7E-F29B-4111-B3DB-20E72BAC0CB7}" presName="parentTextArrow" presStyleLbl="node1" presStyleIdx="3" presStyleCnt="10"/>
      <dgm:spPr/>
    </dgm:pt>
    <dgm:pt modelId="{2F869AC3-6B8B-49A3-B2DA-A6934A0C16F9}" type="pres">
      <dgm:prSet presAssocID="{C52D1A7E-F29B-4111-B3DB-20E72BAC0CB7}" presName="arrow" presStyleLbl="node1" presStyleIdx="4" presStyleCnt="10"/>
      <dgm:spPr/>
    </dgm:pt>
    <dgm:pt modelId="{61A66F1C-043C-4931-A240-58AD4A8D057D}" type="pres">
      <dgm:prSet presAssocID="{C52D1A7E-F29B-4111-B3DB-20E72BAC0CB7}" presName="descendantArrow" presStyleCnt="0"/>
      <dgm:spPr/>
    </dgm:pt>
    <dgm:pt modelId="{498CA3D6-AA45-448A-B6A2-66BCE0B7C0AC}" type="pres">
      <dgm:prSet presAssocID="{23467BA2-E8ED-4B90-897A-7932A5A43A2C}" presName="childTextArrow" presStyleLbl="fgAccFollowNode1" presStyleIdx="4" presStyleCnt="9">
        <dgm:presLayoutVars>
          <dgm:bulletEnabled val="1"/>
        </dgm:presLayoutVars>
      </dgm:prSet>
      <dgm:spPr/>
    </dgm:pt>
    <dgm:pt modelId="{AD1187F2-C603-49B9-98CA-50477C4DC85F}" type="pres">
      <dgm:prSet presAssocID="{136282C5-4DA9-4F0F-9EE9-E94DB7926F7A}" presName="sp" presStyleCnt="0"/>
      <dgm:spPr/>
    </dgm:pt>
    <dgm:pt modelId="{9B1828DE-35A5-440E-9333-A87CD93C3288}" type="pres">
      <dgm:prSet presAssocID="{890341BC-49E4-49D1-8CB0-8CCBD4F77974}" presName="arrowAndChildren" presStyleCnt="0"/>
      <dgm:spPr/>
    </dgm:pt>
    <dgm:pt modelId="{6AA707BA-8B6A-4EA4-9DB7-8B8242DB59C2}" type="pres">
      <dgm:prSet presAssocID="{890341BC-49E4-49D1-8CB0-8CCBD4F77974}" presName="parentTextArrow" presStyleLbl="node1" presStyleIdx="4" presStyleCnt="10"/>
      <dgm:spPr/>
    </dgm:pt>
    <dgm:pt modelId="{100FF968-407E-4D10-9C20-A84FE0989944}" type="pres">
      <dgm:prSet presAssocID="{890341BC-49E4-49D1-8CB0-8CCBD4F77974}" presName="arrow" presStyleLbl="node1" presStyleIdx="5" presStyleCnt="10"/>
      <dgm:spPr/>
    </dgm:pt>
    <dgm:pt modelId="{01987314-9749-43E1-9879-62C8479D750F}" type="pres">
      <dgm:prSet presAssocID="{890341BC-49E4-49D1-8CB0-8CCBD4F77974}" presName="descendantArrow" presStyleCnt="0"/>
      <dgm:spPr/>
    </dgm:pt>
    <dgm:pt modelId="{385AF3B5-CEF6-4889-908E-FFBC0FAF8588}" type="pres">
      <dgm:prSet presAssocID="{61176ECB-33B1-4CC6-A151-18771411CC6B}" presName="childTextArrow" presStyleLbl="fgAccFollowNode1" presStyleIdx="5" presStyleCnt="9">
        <dgm:presLayoutVars>
          <dgm:bulletEnabled val="1"/>
        </dgm:presLayoutVars>
      </dgm:prSet>
      <dgm:spPr/>
    </dgm:pt>
    <dgm:pt modelId="{B63D4034-8186-45CD-9C85-146E40DDE99C}" type="pres">
      <dgm:prSet presAssocID="{E7F95E53-4EAB-4222-8791-EEE8F7D51688}" presName="sp" presStyleCnt="0"/>
      <dgm:spPr/>
    </dgm:pt>
    <dgm:pt modelId="{D9A17D88-1DFE-4FE0-B63E-DB2C78F26994}" type="pres">
      <dgm:prSet presAssocID="{DC27D9D6-4C52-4652-BE13-AE9043CBBE5C}" presName="arrowAndChildren" presStyleCnt="0"/>
      <dgm:spPr/>
    </dgm:pt>
    <dgm:pt modelId="{8447E823-F797-4E73-A48B-00F73D522CC3}" type="pres">
      <dgm:prSet presAssocID="{DC27D9D6-4C52-4652-BE13-AE9043CBBE5C}" presName="parentTextArrow" presStyleLbl="node1" presStyleIdx="5" presStyleCnt="10"/>
      <dgm:spPr/>
    </dgm:pt>
    <dgm:pt modelId="{1D9FF3A6-44EE-49A6-8062-B11C127D53E0}" type="pres">
      <dgm:prSet presAssocID="{DC27D9D6-4C52-4652-BE13-AE9043CBBE5C}" presName="arrow" presStyleLbl="node1" presStyleIdx="6" presStyleCnt="10"/>
      <dgm:spPr/>
    </dgm:pt>
    <dgm:pt modelId="{2FA49758-C863-4789-8428-2EFC9DFC5098}" type="pres">
      <dgm:prSet presAssocID="{DC27D9D6-4C52-4652-BE13-AE9043CBBE5C}" presName="descendantArrow" presStyleCnt="0"/>
      <dgm:spPr/>
    </dgm:pt>
    <dgm:pt modelId="{FB51D4BA-93BF-4088-8B79-AE429F2DD451}" type="pres">
      <dgm:prSet presAssocID="{C46657CF-AEAB-4020-95A3-897369E7FA0C}" presName="childTextArrow" presStyleLbl="fgAccFollowNode1" presStyleIdx="6" presStyleCnt="9">
        <dgm:presLayoutVars>
          <dgm:bulletEnabled val="1"/>
        </dgm:presLayoutVars>
      </dgm:prSet>
      <dgm:spPr/>
    </dgm:pt>
    <dgm:pt modelId="{4440D76C-8836-454E-85FC-1F2E91E7C8E6}" type="pres">
      <dgm:prSet presAssocID="{A181A07D-3378-4518-B54F-9E675DCB06DF}" presName="sp" presStyleCnt="0"/>
      <dgm:spPr/>
    </dgm:pt>
    <dgm:pt modelId="{77101D06-30F9-4B8F-BE64-CDF9C9A31DA5}" type="pres">
      <dgm:prSet presAssocID="{2176CD7B-1326-42CE-8EED-2CC422B7E914}" presName="arrowAndChildren" presStyleCnt="0"/>
      <dgm:spPr/>
    </dgm:pt>
    <dgm:pt modelId="{9F0C4157-1F7E-45CB-B730-460760ECA986}" type="pres">
      <dgm:prSet presAssocID="{2176CD7B-1326-42CE-8EED-2CC422B7E914}" presName="parentTextArrow" presStyleLbl="node1" presStyleIdx="6" presStyleCnt="10"/>
      <dgm:spPr/>
    </dgm:pt>
    <dgm:pt modelId="{2F72169F-69A3-4AA5-A50C-A73B11590833}" type="pres">
      <dgm:prSet presAssocID="{2176CD7B-1326-42CE-8EED-2CC422B7E914}" presName="arrow" presStyleLbl="node1" presStyleIdx="7" presStyleCnt="10"/>
      <dgm:spPr/>
    </dgm:pt>
    <dgm:pt modelId="{DAED2A02-2A14-4552-AD4C-E24AF512B51F}" type="pres">
      <dgm:prSet presAssocID="{2176CD7B-1326-42CE-8EED-2CC422B7E914}" presName="descendantArrow" presStyleCnt="0"/>
      <dgm:spPr/>
    </dgm:pt>
    <dgm:pt modelId="{B519E72A-2EEB-4D12-AF3C-9191A7CB27CA}" type="pres">
      <dgm:prSet presAssocID="{FDA0A46E-84FD-4AAF-A46E-31184BA10C3A}" presName="childTextArrow" presStyleLbl="fgAccFollowNode1" presStyleIdx="7" presStyleCnt="9">
        <dgm:presLayoutVars>
          <dgm:bulletEnabled val="1"/>
        </dgm:presLayoutVars>
      </dgm:prSet>
      <dgm:spPr/>
    </dgm:pt>
    <dgm:pt modelId="{7F9C6278-A52E-47A3-974D-6AF65B04B30A}" type="pres">
      <dgm:prSet presAssocID="{7B025E52-D237-48B1-9C67-880B4E02A49E}" presName="sp" presStyleCnt="0"/>
      <dgm:spPr/>
    </dgm:pt>
    <dgm:pt modelId="{32A63EC9-5392-49E7-85E3-31E26419A15B}" type="pres">
      <dgm:prSet presAssocID="{FF87BE61-8DFC-4944-9FFF-962310684ED6}" presName="arrowAndChildren" presStyleCnt="0"/>
      <dgm:spPr/>
    </dgm:pt>
    <dgm:pt modelId="{B72D6080-B04F-41F5-B91C-D138FA5DEDE7}" type="pres">
      <dgm:prSet presAssocID="{FF87BE61-8DFC-4944-9FFF-962310684ED6}" presName="parentTextArrow" presStyleLbl="node1" presStyleIdx="7" presStyleCnt="10"/>
      <dgm:spPr/>
    </dgm:pt>
    <dgm:pt modelId="{6A3F9681-7D14-4179-AEF6-ED491C8365AB}" type="pres">
      <dgm:prSet presAssocID="{FF87BE61-8DFC-4944-9FFF-962310684ED6}" presName="arrow" presStyleLbl="node1" presStyleIdx="8" presStyleCnt="10"/>
      <dgm:spPr/>
    </dgm:pt>
    <dgm:pt modelId="{8569E7AA-7C6C-4328-B100-7762A8CB4439}" type="pres">
      <dgm:prSet presAssocID="{FF87BE61-8DFC-4944-9FFF-962310684ED6}" presName="descendantArrow" presStyleCnt="0"/>
      <dgm:spPr/>
    </dgm:pt>
    <dgm:pt modelId="{7517C85D-819A-4FAC-8541-EFE4D768B620}" type="pres">
      <dgm:prSet presAssocID="{D526164B-1585-4993-B539-947268E2F8B9}" presName="childTextArrow" presStyleLbl="fgAccFollowNode1" presStyleIdx="8" presStyleCnt="9">
        <dgm:presLayoutVars>
          <dgm:bulletEnabled val="1"/>
        </dgm:presLayoutVars>
      </dgm:prSet>
      <dgm:spPr/>
    </dgm:pt>
    <dgm:pt modelId="{AB3D4DDD-F26B-45E9-BE0A-4B9D103E3007}" type="pres">
      <dgm:prSet presAssocID="{4B57B584-B6E5-47C1-B60E-7BCCCBD2E9AC}" presName="sp" presStyleCnt="0"/>
      <dgm:spPr/>
    </dgm:pt>
    <dgm:pt modelId="{DBB7BBFF-B5F6-46B3-B55A-ED9F32508620}" type="pres">
      <dgm:prSet presAssocID="{87A71FDD-4F75-486F-B697-4026464B53F8}" presName="arrowAndChildren" presStyleCnt="0"/>
      <dgm:spPr/>
    </dgm:pt>
    <dgm:pt modelId="{33342119-8A5F-444C-AE95-BFACC47F31F8}" type="pres">
      <dgm:prSet presAssocID="{87A71FDD-4F75-486F-B697-4026464B53F8}" presName="parentTextArrow" presStyleLbl="node1" presStyleIdx="9" presStyleCnt="10"/>
      <dgm:spPr/>
    </dgm:pt>
  </dgm:ptLst>
  <dgm:cxnLst>
    <dgm:cxn modelId="{65550300-5A56-4B77-BD9B-4D822A47CC57}" type="presOf" srcId="{2D841514-F553-44AD-B903-956375C0D375}" destId="{64C8FA18-2FD5-4C58-B885-6DA376A60AF9}" srcOrd="0" destOrd="0" presId="urn:microsoft.com/office/officeart/2005/8/layout/process4"/>
    <dgm:cxn modelId="{28C60903-5C21-454B-A9C6-16F9A9DFCD99}" type="presOf" srcId="{C46657CF-AEAB-4020-95A3-897369E7FA0C}" destId="{FB51D4BA-93BF-4088-8B79-AE429F2DD451}" srcOrd="0" destOrd="0" presId="urn:microsoft.com/office/officeart/2005/8/layout/process4"/>
    <dgm:cxn modelId="{15ECBD0C-6A61-474C-A302-74A6E0224370}" type="presOf" srcId="{03FECCE0-D494-4D2E-9650-CAE436BE57BF}" destId="{CAB58D96-5AC6-4BB2-B9B2-4F01782C952C}" srcOrd="1" destOrd="0" presId="urn:microsoft.com/office/officeart/2005/8/layout/process4"/>
    <dgm:cxn modelId="{F5DC0715-7271-4BCE-A50A-90EC5D83B4EA}" type="presOf" srcId="{2D841514-F553-44AD-B903-956375C0D375}" destId="{182601C2-D9CA-49B0-A1CE-AFD28255AD26}" srcOrd="1" destOrd="0" presId="urn:microsoft.com/office/officeart/2005/8/layout/process4"/>
    <dgm:cxn modelId="{334A4916-0FD3-4892-BE0B-BD42FD4A824E}" srcId="{B9C520AA-5CB6-495E-A9BA-9D2CAC1E9698}" destId="{03FECCE0-D494-4D2E-9650-CAE436BE57BF}" srcOrd="7" destOrd="0" parTransId="{A0D580E6-2C03-4CE8-8755-9D60B48AECC1}" sibTransId="{AADC0AEC-4118-4816-A719-38A7B4DC2457}"/>
    <dgm:cxn modelId="{58926A18-F4FD-4C72-B9AB-2EC2CC210275}" srcId="{B9C520AA-5CB6-495E-A9BA-9D2CAC1E9698}" destId="{2176CD7B-1326-42CE-8EED-2CC422B7E914}" srcOrd="2" destOrd="0" parTransId="{02533A15-4189-468C-ACD1-4E5E0452EBDB}" sibTransId="{A181A07D-3378-4518-B54F-9E675DCB06DF}"/>
    <dgm:cxn modelId="{5816D61C-7BB1-4942-BF17-74360004E7F5}" type="presOf" srcId="{FDA0A46E-84FD-4AAF-A46E-31184BA10C3A}" destId="{B519E72A-2EEB-4D12-AF3C-9191A7CB27CA}" srcOrd="0" destOrd="0" presId="urn:microsoft.com/office/officeart/2005/8/layout/process4"/>
    <dgm:cxn modelId="{45F48623-AFAD-40B2-A85A-68D2923863C3}" srcId="{B9C520AA-5CB6-495E-A9BA-9D2CAC1E9698}" destId="{87A71FDD-4F75-486F-B697-4026464B53F8}" srcOrd="0" destOrd="0" parTransId="{B904DACD-FDA2-4E1B-825D-20A87D12956F}" sibTransId="{4B57B584-B6E5-47C1-B60E-7BCCCBD2E9AC}"/>
    <dgm:cxn modelId="{AD44D925-1D3F-4AE4-A9EC-F6299B742A8C}" type="presOf" srcId="{12C927BF-EC9C-46A0-A87B-D22D18FE3CF4}" destId="{7CDB454D-34FB-414A-B062-0A48263D4181}" srcOrd="0" destOrd="0" presId="urn:microsoft.com/office/officeart/2005/8/layout/process4"/>
    <dgm:cxn modelId="{A59AB127-9D60-4743-9AD6-6972062427F2}" srcId="{B9C520AA-5CB6-495E-A9BA-9D2CAC1E9698}" destId="{C52D1A7E-F29B-4111-B3DB-20E72BAC0CB7}" srcOrd="5" destOrd="0" parTransId="{BBEAD23E-C625-4134-A545-A55EB439D97E}" sibTransId="{9F23EF37-E363-44FE-900A-4556C72B401E}"/>
    <dgm:cxn modelId="{5117952A-3B7E-458E-93F2-AB8432041671}" type="presOf" srcId="{DC27D9D6-4C52-4652-BE13-AE9043CBBE5C}" destId="{8447E823-F797-4E73-A48B-00F73D522CC3}" srcOrd="0" destOrd="0" presId="urn:microsoft.com/office/officeart/2005/8/layout/process4"/>
    <dgm:cxn modelId="{69976B2F-D279-480C-B539-72A1A0A4C41A}" srcId="{FF87BE61-8DFC-4944-9FFF-962310684ED6}" destId="{D526164B-1585-4993-B539-947268E2F8B9}" srcOrd="0" destOrd="0" parTransId="{3CAEE979-13BB-42A4-AA7B-6A936C21B5CE}" sibTransId="{74C6CB01-253A-4573-ADB6-3A1B6C172EE1}"/>
    <dgm:cxn modelId="{33540B30-FCB2-449C-968E-001DE33148CF}" srcId="{2176CD7B-1326-42CE-8EED-2CC422B7E914}" destId="{FDA0A46E-84FD-4AAF-A46E-31184BA10C3A}" srcOrd="0" destOrd="0" parTransId="{39CD6FAC-1C74-4D2E-9979-7D0AF1A26E27}" sibTransId="{BD3DEAC5-18CA-4D0D-8087-68D8EDB2A46B}"/>
    <dgm:cxn modelId="{4F609531-F3D9-4239-9CAB-0DB5EA33A650}" type="presOf" srcId="{FF87BE61-8DFC-4944-9FFF-962310684ED6}" destId="{B72D6080-B04F-41F5-B91C-D138FA5DEDE7}" srcOrd="0" destOrd="0" presId="urn:microsoft.com/office/officeart/2005/8/layout/process4"/>
    <dgm:cxn modelId="{0C6FD135-E2F0-4A53-87D4-F1BE0CC9410F}" srcId="{890341BC-49E4-49D1-8CB0-8CCBD4F77974}" destId="{61176ECB-33B1-4CC6-A151-18771411CC6B}" srcOrd="0" destOrd="0" parTransId="{B96246B1-9F9F-468A-B5EB-67DE3FB0D563}" sibTransId="{2491FBA9-7A7B-4889-992D-5EA7534EFAFD}"/>
    <dgm:cxn modelId="{473EB53F-B480-4545-B06E-A85A9AEA81D8}" type="presOf" srcId="{EF47B9F0-7FF3-46ED-B4B4-0212BC54AC39}" destId="{3FB7DA52-777C-41E8-B2A7-2D704DAF49F2}" srcOrd="0" destOrd="0" presId="urn:microsoft.com/office/officeart/2005/8/layout/process4"/>
    <dgm:cxn modelId="{78EA8F5E-840B-479A-B727-9C0172F37C2C}" type="presOf" srcId="{E2B7500C-A317-4840-9D48-AD44B87F38DB}" destId="{B0CC6509-85CD-4DA1-9457-BF83063EE423}" srcOrd="0" destOrd="0" presId="urn:microsoft.com/office/officeart/2005/8/layout/process4"/>
    <dgm:cxn modelId="{7A69E961-B1EC-409D-BE38-8C7959E763AD}" type="presOf" srcId="{EF47B9F0-7FF3-46ED-B4B4-0212BC54AC39}" destId="{ED036292-791A-4797-8770-231C5386E3B2}" srcOrd="1" destOrd="0" presId="urn:microsoft.com/office/officeart/2005/8/layout/process4"/>
    <dgm:cxn modelId="{DD119763-767E-4D4F-88CF-28D6A6D24508}" type="presOf" srcId="{B9C520AA-5CB6-495E-A9BA-9D2CAC1E9698}" destId="{918D62CE-7C41-4162-8447-D679F708166C}" srcOrd="0" destOrd="0" presId="urn:microsoft.com/office/officeart/2005/8/layout/process4"/>
    <dgm:cxn modelId="{9A38E64A-1774-4F73-ADBB-9B9AB320469D}" type="presOf" srcId="{D526164B-1585-4993-B539-947268E2F8B9}" destId="{7517C85D-819A-4FAC-8541-EFE4D768B620}" srcOrd="0" destOrd="0" presId="urn:microsoft.com/office/officeart/2005/8/layout/process4"/>
    <dgm:cxn modelId="{EBA2B16E-7B32-4F3C-9193-DFB4A9D19B52}" type="presOf" srcId="{23467BA2-E8ED-4B90-897A-7932A5A43A2C}" destId="{498CA3D6-AA45-448A-B6A2-66BCE0B7C0AC}" srcOrd="0" destOrd="0" presId="urn:microsoft.com/office/officeart/2005/8/layout/process4"/>
    <dgm:cxn modelId="{68C99972-F730-4CCF-87B4-DFFBEBB721E0}" type="presOf" srcId="{C52D1A7E-F29B-4111-B3DB-20E72BAC0CB7}" destId="{2F869AC3-6B8B-49A3-B2DA-A6934A0C16F9}" srcOrd="1" destOrd="0" presId="urn:microsoft.com/office/officeart/2005/8/layout/process4"/>
    <dgm:cxn modelId="{F75F7259-763C-414F-A24C-7CC0FF6D78EB}" srcId="{DC27D9D6-4C52-4652-BE13-AE9043CBBE5C}" destId="{C46657CF-AEAB-4020-95A3-897369E7FA0C}" srcOrd="0" destOrd="0" parTransId="{090BD955-DA69-4539-ABA8-AC2413065DA4}" sibTransId="{AB1EB443-5043-4D60-9C5A-D11F67C6A0B1}"/>
    <dgm:cxn modelId="{1A35025A-CB87-4294-AF4B-820EC6ADAE5E}" srcId="{C52D1A7E-F29B-4111-B3DB-20E72BAC0CB7}" destId="{23467BA2-E8ED-4B90-897A-7932A5A43A2C}" srcOrd="0" destOrd="0" parTransId="{63E4CFF0-FFF8-4868-B0F8-B4967CDB2010}" sibTransId="{AD20E2C0-B734-4871-AB38-2243D90955D7}"/>
    <dgm:cxn modelId="{2C368C7A-B4A8-4E00-888A-A7DC5DF2E03D}" type="presOf" srcId="{2176CD7B-1326-42CE-8EED-2CC422B7E914}" destId="{2F72169F-69A3-4AA5-A50C-A73B11590833}" srcOrd="1" destOrd="0" presId="urn:microsoft.com/office/officeart/2005/8/layout/process4"/>
    <dgm:cxn modelId="{E91AED7E-BF71-4B11-80F2-3AF99FC323B0}" type="presOf" srcId="{87A71FDD-4F75-486F-B697-4026464B53F8}" destId="{33342119-8A5F-444C-AE95-BFACC47F31F8}" srcOrd="0" destOrd="0" presId="urn:microsoft.com/office/officeart/2005/8/layout/process4"/>
    <dgm:cxn modelId="{90DAD686-FDB3-4E27-A469-AF0703EF16A4}" srcId="{EF47B9F0-7FF3-46ED-B4B4-0212BC54AC39}" destId="{12C927BF-EC9C-46A0-A87B-D22D18FE3CF4}" srcOrd="0" destOrd="0" parTransId="{457A5973-67BC-4D51-9A19-B4BAE01B3106}" sibTransId="{2B543706-728B-488A-85A7-76745A17AD48}"/>
    <dgm:cxn modelId="{54788388-8B77-4177-AB58-FD2ED0D61BCD}" srcId="{B9C520AA-5CB6-495E-A9BA-9D2CAC1E9698}" destId="{DC27D9D6-4C52-4652-BE13-AE9043CBBE5C}" srcOrd="3" destOrd="0" parTransId="{E24E401B-515E-48BF-86A7-CA193E1268F8}" sibTransId="{E7F95E53-4EAB-4222-8791-EEE8F7D51688}"/>
    <dgm:cxn modelId="{05EB238D-A8CF-4C5A-9239-3570AB034C27}" type="presOf" srcId="{F26BBE1F-FC22-4C90-8814-DFCD52DAE56D}" destId="{D0625503-F5BB-4AE6-9F8B-6BB2A3778588}" srcOrd="0" destOrd="0" presId="urn:microsoft.com/office/officeart/2005/8/layout/process4"/>
    <dgm:cxn modelId="{B535AE8E-5B84-479D-B829-5B72DC16C258}" srcId="{B9C520AA-5CB6-495E-A9BA-9D2CAC1E9698}" destId="{FF87BE61-8DFC-4944-9FFF-962310684ED6}" srcOrd="1" destOrd="0" parTransId="{09C17810-3E6F-4410-B013-5C7395DA7871}" sibTransId="{7B025E52-D237-48B1-9C67-880B4E02A49E}"/>
    <dgm:cxn modelId="{D5BC8391-18A9-42FE-A5B5-DFE4977B5C4E}" type="presOf" srcId="{61176ECB-33B1-4CC6-A151-18771411CC6B}" destId="{385AF3B5-CEF6-4889-908E-FFBC0FAF8588}" srcOrd="0" destOrd="0" presId="urn:microsoft.com/office/officeart/2005/8/layout/process4"/>
    <dgm:cxn modelId="{22B3B394-1452-4764-BF67-D6802EB22530}" srcId="{B9C520AA-5CB6-495E-A9BA-9D2CAC1E9698}" destId="{B18B0F91-4C6F-48AA-A481-1C3698B9AC40}" srcOrd="8" destOrd="0" parTransId="{91DCEC4D-4122-4AAA-ACC8-19A81D26753B}" sibTransId="{73DF61AE-A356-4E42-A219-9D6514ED7638}"/>
    <dgm:cxn modelId="{3C744D97-6B23-49D9-A29F-D7499DDC111C}" type="presOf" srcId="{890341BC-49E4-49D1-8CB0-8CCBD4F77974}" destId="{6AA707BA-8B6A-4EA4-9DB7-8B8242DB59C2}" srcOrd="0" destOrd="0" presId="urn:microsoft.com/office/officeart/2005/8/layout/process4"/>
    <dgm:cxn modelId="{B044D897-ED07-4832-9915-29E23AA90CF6}" type="presOf" srcId="{B18B0F91-4C6F-48AA-A481-1C3698B9AC40}" destId="{104714A9-D1A4-4648-B4C2-6AEFB407C75C}" srcOrd="1" destOrd="0" presId="urn:microsoft.com/office/officeart/2005/8/layout/process4"/>
    <dgm:cxn modelId="{4277569C-15B0-4E8D-B5B7-00866243D7BF}" type="presOf" srcId="{2176CD7B-1326-42CE-8EED-2CC422B7E914}" destId="{9F0C4157-1F7E-45CB-B730-460760ECA986}" srcOrd="0" destOrd="0" presId="urn:microsoft.com/office/officeart/2005/8/layout/process4"/>
    <dgm:cxn modelId="{6D9101A1-CA34-43AC-A54A-6CCD36361EE9}" srcId="{2D841514-F553-44AD-B903-956375C0D375}" destId="{017E4249-FD8F-4112-BBEC-CC29F028B83E}" srcOrd="0" destOrd="0" parTransId="{13280D5F-9CAB-4E2F-9718-7DD90256B363}" sibTransId="{4EA2708C-B4BA-4121-AE34-61DA532648A6}"/>
    <dgm:cxn modelId="{C2574EA1-1E1A-4855-A332-65D668478D3E}" type="presOf" srcId="{03FECCE0-D494-4D2E-9650-CAE436BE57BF}" destId="{490A7ADA-BEE3-4D03-8A41-B9CE8ED6864B}" srcOrd="0" destOrd="0" presId="urn:microsoft.com/office/officeart/2005/8/layout/process4"/>
    <dgm:cxn modelId="{FC6492A3-4BC5-496B-AF76-CB7153F2F471}" type="presOf" srcId="{890341BC-49E4-49D1-8CB0-8CCBD4F77974}" destId="{100FF968-407E-4D10-9C20-A84FE0989944}" srcOrd="1" destOrd="0" presId="urn:microsoft.com/office/officeart/2005/8/layout/process4"/>
    <dgm:cxn modelId="{EECCF1A7-D5AC-43CC-8862-04CFCEEF1239}" type="presOf" srcId="{DC27D9D6-4C52-4652-BE13-AE9043CBBE5C}" destId="{1D9FF3A6-44EE-49A6-8062-B11C127D53E0}" srcOrd="1" destOrd="0" presId="urn:microsoft.com/office/officeart/2005/8/layout/process4"/>
    <dgm:cxn modelId="{1E7E46AA-9744-448B-B20B-BFBE1FDC5CC6}" type="presOf" srcId="{017E4249-FD8F-4112-BBEC-CC29F028B83E}" destId="{D4FEB5E3-12C7-4CC0-9C1C-2BAD51E575B0}" srcOrd="0" destOrd="0" presId="urn:microsoft.com/office/officeart/2005/8/layout/process4"/>
    <dgm:cxn modelId="{3DAA5FB9-966F-4568-A23D-7843348EAAF5}" srcId="{B9C520AA-5CB6-495E-A9BA-9D2CAC1E9698}" destId="{2D841514-F553-44AD-B903-956375C0D375}" srcOrd="9" destOrd="0" parTransId="{0D8611E4-87BB-4951-AC34-E2B4FF596B8E}" sibTransId="{01198FC7-2FB4-44AC-AFFA-EBF03115ED7A}"/>
    <dgm:cxn modelId="{0254F3B9-6F96-4FE7-AC59-C2465C994836}" srcId="{B9C520AA-5CB6-495E-A9BA-9D2CAC1E9698}" destId="{890341BC-49E4-49D1-8CB0-8CCBD4F77974}" srcOrd="4" destOrd="0" parTransId="{7CE53766-D704-4678-B154-9E871BA42FBF}" sibTransId="{136282C5-4DA9-4F0F-9EE9-E94DB7926F7A}"/>
    <dgm:cxn modelId="{C03877BC-949A-4CC8-A793-1542865160AE}" type="presOf" srcId="{B18B0F91-4C6F-48AA-A481-1C3698B9AC40}" destId="{FED709A0-B265-495C-A5B1-C54D82861F36}" srcOrd="0" destOrd="0" presId="urn:microsoft.com/office/officeart/2005/8/layout/process4"/>
    <dgm:cxn modelId="{DAD674C7-BE5C-47A7-B778-8680D0F8B087}" srcId="{B18B0F91-4C6F-48AA-A481-1C3698B9AC40}" destId="{E2B7500C-A317-4840-9D48-AD44B87F38DB}" srcOrd="0" destOrd="0" parTransId="{57E8D5A5-6BFD-420E-9CAA-C990E853C1B9}" sibTransId="{F182DCFA-1953-44CA-923D-2DB531652D2B}"/>
    <dgm:cxn modelId="{98A3D0C7-29BB-4D68-90DC-10A4DFD9E666}" type="presOf" srcId="{C52D1A7E-F29B-4111-B3DB-20E72BAC0CB7}" destId="{34DC2E72-1263-403A-B125-87FF675BAAFA}" srcOrd="0" destOrd="0" presId="urn:microsoft.com/office/officeart/2005/8/layout/process4"/>
    <dgm:cxn modelId="{9EDB93CC-E0AA-4F3B-9C48-97FB5F769C75}" srcId="{B9C520AA-5CB6-495E-A9BA-9D2CAC1E9698}" destId="{EF47B9F0-7FF3-46ED-B4B4-0212BC54AC39}" srcOrd="6" destOrd="0" parTransId="{AD47680E-4E2F-40C9-94E3-0D55F728F44F}" sibTransId="{CA172456-F524-4A0B-9E90-D9E1EA332870}"/>
    <dgm:cxn modelId="{B79296DB-D526-44D0-976F-FC637DDD6B5E}" srcId="{03FECCE0-D494-4D2E-9650-CAE436BE57BF}" destId="{F26BBE1F-FC22-4C90-8814-DFCD52DAE56D}" srcOrd="0" destOrd="0" parTransId="{58FCAA70-E3AB-44CF-A19A-82E9445F5F3D}" sibTransId="{6D51EC60-7711-44FE-99AE-91969C42F8F1}"/>
    <dgm:cxn modelId="{765B19FC-439C-4435-911D-A7FB61B6C005}" type="presOf" srcId="{FF87BE61-8DFC-4944-9FFF-962310684ED6}" destId="{6A3F9681-7D14-4179-AEF6-ED491C8365AB}" srcOrd="1" destOrd="0" presId="urn:microsoft.com/office/officeart/2005/8/layout/process4"/>
    <dgm:cxn modelId="{FE79DBCC-9B69-4B5D-A0CC-220F5BA65035}" type="presParOf" srcId="{918D62CE-7C41-4162-8447-D679F708166C}" destId="{BD496A0F-4A65-480F-865B-CF11E80ADD82}" srcOrd="0" destOrd="0" presId="urn:microsoft.com/office/officeart/2005/8/layout/process4"/>
    <dgm:cxn modelId="{1A687186-564B-4709-AA5D-E2CA5D4EDC8D}" type="presParOf" srcId="{BD496A0F-4A65-480F-865B-CF11E80ADD82}" destId="{64C8FA18-2FD5-4C58-B885-6DA376A60AF9}" srcOrd="0" destOrd="0" presId="urn:microsoft.com/office/officeart/2005/8/layout/process4"/>
    <dgm:cxn modelId="{16FA27F1-BAF9-40EE-AE01-578EDE728E8C}" type="presParOf" srcId="{BD496A0F-4A65-480F-865B-CF11E80ADD82}" destId="{182601C2-D9CA-49B0-A1CE-AFD28255AD26}" srcOrd="1" destOrd="0" presId="urn:microsoft.com/office/officeart/2005/8/layout/process4"/>
    <dgm:cxn modelId="{540A340D-AE72-43C8-80D8-75C57ED21322}" type="presParOf" srcId="{BD496A0F-4A65-480F-865B-CF11E80ADD82}" destId="{B3C11EDB-54F3-4090-9CDA-E7845BA08BE0}" srcOrd="2" destOrd="0" presId="urn:microsoft.com/office/officeart/2005/8/layout/process4"/>
    <dgm:cxn modelId="{D755C5A1-76A7-43FA-9C16-891A1519A1ED}" type="presParOf" srcId="{B3C11EDB-54F3-4090-9CDA-E7845BA08BE0}" destId="{D4FEB5E3-12C7-4CC0-9C1C-2BAD51E575B0}" srcOrd="0" destOrd="0" presId="urn:microsoft.com/office/officeart/2005/8/layout/process4"/>
    <dgm:cxn modelId="{B6D7CA2D-8648-45C1-BAB1-B15FAAAC983B}" type="presParOf" srcId="{918D62CE-7C41-4162-8447-D679F708166C}" destId="{1C09268B-8870-480D-9CC3-C389CC85357A}" srcOrd="1" destOrd="0" presId="urn:microsoft.com/office/officeart/2005/8/layout/process4"/>
    <dgm:cxn modelId="{7DEA0E44-EE97-40FB-858C-C532D5C4FB65}" type="presParOf" srcId="{918D62CE-7C41-4162-8447-D679F708166C}" destId="{BD9D9A41-85B6-4A15-908F-A8602D201531}" srcOrd="2" destOrd="0" presId="urn:microsoft.com/office/officeart/2005/8/layout/process4"/>
    <dgm:cxn modelId="{959CDCE4-5597-4771-8794-30C1F4F0BBB3}" type="presParOf" srcId="{BD9D9A41-85B6-4A15-908F-A8602D201531}" destId="{FED709A0-B265-495C-A5B1-C54D82861F36}" srcOrd="0" destOrd="0" presId="urn:microsoft.com/office/officeart/2005/8/layout/process4"/>
    <dgm:cxn modelId="{FC55B0D4-CC0C-42CC-B3D1-A1FB9002AA39}" type="presParOf" srcId="{BD9D9A41-85B6-4A15-908F-A8602D201531}" destId="{104714A9-D1A4-4648-B4C2-6AEFB407C75C}" srcOrd="1" destOrd="0" presId="urn:microsoft.com/office/officeart/2005/8/layout/process4"/>
    <dgm:cxn modelId="{988D28CA-1C69-4B5B-BC7C-8DFC10499875}" type="presParOf" srcId="{BD9D9A41-85B6-4A15-908F-A8602D201531}" destId="{31397819-E4D9-482C-B0C5-78766D45B963}" srcOrd="2" destOrd="0" presId="urn:microsoft.com/office/officeart/2005/8/layout/process4"/>
    <dgm:cxn modelId="{15A2C6E8-1E35-43D0-8126-A594E0A9D909}" type="presParOf" srcId="{31397819-E4D9-482C-B0C5-78766D45B963}" destId="{B0CC6509-85CD-4DA1-9457-BF83063EE423}" srcOrd="0" destOrd="0" presId="urn:microsoft.com/office/officeart/2005/8/layout/process4"/>
    <dgm:cxn modelId="{7F960231-FEA0-48F6-95F0-F35CE698C967}" type="presParOf" srcId="{918D62CE-7C41-4162-8447-D679F708166C}" destId="{6BEAD307-F950-4233-BDCB-281B0F967B12}" srcOrd="3" destOrd="0" presId="urn:microsoft.com/office/officeart/2005/8/layout/process4"/>
    <dgm:cxn modelId="{467F622D-B899-41AA-807B-B8447D529078}" type="presParOf" srcId="{918D62CE-7C41-4162-8447-D679F708166C}" destId="{E848E847-7340-467F-A1B8-824FB5AAB6FF}" srcOrd="4" destOrd="0" presId="urn:microsoft.com/office/officeart/2005/8/layout/process4"/>
    <dgm:cxn modelId="{AB254D6F-BBD5-4905-B97E-AFB2A5D3C1D0}" type="presParOf" srcId="{E848E847-7340-467F-A1B8-824FB5AAB6FF}" destId="{490A7ADA-BEE3-4D03-8A41-B9CE8ED6864B}" srcOrd="0" destOrd="0" presId="urn:microsoft.com/office/officeart/2005/8/layout/process4"/>
    <dgm:cxn modelId="{72E632A5-1693-477D-A185-C6E28EB107EF}" type="presParOf" srcId="{E848E847-7340-467F-A1B8-824FB5AAB6FF}" destId="{CAB58D96-5AC6-4BB2-B9B2-4F01782C952C}" srcOrd="1" destOrd="0" presId="urn:microsoft.com/office/officeart/2005/8/layout/process4"/>
    <dgm:cxn modelId="{9C95D507-F521-4618-B8FC-61754CF31BF3}" type="presParOf" srcId="{E848E847-7340-467F-A1B8-824FB5AAB6FF}" destId="{A014173A-A8AC-49A9-9FB8-9D87ADD15DA6}" srcOrd="2" destOrd="0" presId="urn:microsoft.com/office/officeart/2005/8/layout/process4"/>
    <dgm:cxn modelId="{D3ACE6DF-860D-4D1D-B59B-23EA81591374}" type="presParOf" srcId="{A014173A-A8AC-49A9-9FB8-9D87ADD15DA6}" destId="{D0625503-F5BB-4AE6-9F8B-6BB2A3778588}" srcOrd="0" destOrd="0" presId="urn:microsoft.com/office/officeart/2005/8/layout/process4"/>
    <dgm:cxn modelId="{F1CC9744-482B-49B7-AF3D-974E3F4A89A6}" type="presParOf" srcId="{918D62CE-7C41-4162-8447-D679F708166C}" destId="{A3A07627-13CC-462B-BE90-35DAC5B1B34A}" srcOrd="5" destOrd="0" presId="urn:microsoft.com/office/officeart/2005/8/layout/process4"/>
    <dgm:cxn modelId="{213B3026-64AF-40DF-A1BA-0A5823456716}" type="presParOf" srcId="{918D62CE-7C41-4162-8447-D679F708166C}" destId="{1E469F46-1100-4C14-B7D0-EA64B6BB90B2}" srcOrd="6" destOrd="0" presId="urn:microsoft.com/office/officeart/2005/8/layout/process4"/>
    <dgm:cxn modelId="{25A9ADCE-34E9-48B0-9FAD-4B2B9B414547}" type="presParOf" srcId="{1E469F46-1100-4C14-B7D0-EA64B6BB90B2}" destId="{3FB7DA52-777C-41E8-B2A7-2D704DAF49F2}" srcOrd="0" destOrd="0" presId="urn:microsoft.com/office/officeart/2005/8/layout/process4"/>
    <dgm:cxn modelId="{B4FE72FD-5549-4053-984D-BBDD86D14483}" type="presParOf" srcId="{1E469F46-1100-4C14-B7D0-EA64B6BB90B2}" destId="{ED036292-791A-4797-8770-231C5386E3B2}" srcOrd="1" destOrd="0" presId="urn:microsoft.com/office/officeart/2005/8/layout/process4"/>
    <dgm:cxn modelId="{674BA6DB-5889-4AE7-83C7-ECACFB3AD21F}" type="presParOf" srcId="{1E469F46-1100-4C14-B7D0-EA64B6BB90B2}" destId="{C1EE0FA0-F183-40CA-9B7E-ECC97A581356}" srcOrd="2" destOrd="0" presId="urn:microsoft.com/office/officeart/2005/8/layout/process4"/>
    <dgm:cxn modelId="{40A623EB-2736-4341-9C9F-42D34C5D0087}" type="presParOf" srcId="{C1EE0FA0-F183-40CA-9B7E-ECC97A581356}" destId="{7CDB454D-34FB-414A-B062-0A48263D4181}" srcOrd="0" destOrd="0" presId="urn:microsoft.com/office/officeart/2005/8/layout/process4"/>
    <dgm:cxn modelId="{E389CA0C-FA73-4468-96FB-C7C4852E26DE}" type="presParOf" srcId="{918D62CE-7C41-4162-8447-D679F708166C}" destId="{5E83C20D-8635-43CD-9F80-CAAB01570127}" srcOrd="7" destOrd="0" presId="urn:microsoft.com/office/officeart/2005/8/layout/process4"/>
    <dgm:cxn modelId="{E87C2341-5DD7-4EF5-A7EE-2ECA936C51C7}" type="presParOf" srcId="{918D62CE-7C41-4162-8447-D679F708166C}" destId="{142BD9DE-F25C-4176-AE7E-0357773A6B93}" srcOrd="8" destOrd="0" presId="urn:microsoft.com/office/officeart/2005/8/layout/process4"/>
    <dgm:cxn modelId="{DCAC291E-27AA-4E11-BE3C-510D97F2285D}" type="presParOf" srcId="{142BD9DE-F25C-4176-AE7E-0357773A6B93}" destId="{34DC2E72-1263-403A-B125-87FF675BAAFA}" srcOrd="0" destOrd="0" presId="urn:microsoft.com/office/officeart/2005/8/layout/process4"/>
    <dgm:cxn modelId="{ED59219A-CB3D-4F66-B37E-F1918C1C0E34}" type="presParOf" srcId="{142BD9DE-F25C-4176-AE7E-0357773A6B93}" destId="{2F869AC3-6B8B-49A3-B2DA-A6934A0C16F9}" srcOrd="1" destOrd="0" presId="urn:microsoft.com/office/officeart/2005/8/layout/process4"/>
    <dgm:cxn modelId="{9A13A97F-D39B-4F32-BE4C-18B77522A8A5}" type="presParOf" srcId="{142BD9DE-F25C-4176-AE7E-0357773A6B93}" destId="{61A66F1C-043C-4931-A240-58AD4A8D057D}" srcOrd="2" destOrd="0" presId="urn:microsoft.com/office/officeart/2005/8/layout/process4"/>
    <dgm:cxn modelId="{A0C8EC47-47D2-4665-B036-C9F89B677359}" type="presParOf" srcId="{61A66F1C-043C-4931-A240-58AD4A8D057D}" destId="{498CA3D6-AA45-448A-B6A2-66BCE0B7C0AC}" srcOrd="0" destOrd="0" presId="urn:microsoft.com/office/officeart/2005/8/layout/process4"/>
    <dgm:cxn modelId="{4DE0EE31-F48D-4E55-97EB-80AB0E89E3A9}" type="presParOf" srcId="{918D62CE-7C41-4162-8447-D679F708166C}" destId="{AD1187F2-C603-49B9-98CA-50477C4DC85F}" srcOrd="9" destOrd="0" presId="urn:microsoft.com/office/officeart/2005/8/layout/process4"/>
    <dgm:cxn modelId="{7882DB17-9F4D-48F9-8A90-D81A852EF0C2}" type="presParOf" srcId="{918D62CE-7C41-4162-8447-D679F708166C}" destId="{9B1828DE-35A5-440E-9333-A87CD93C3288}" srcOrd="10" destOrd="0" presId="urn:microsoft.com/office/officeart/2005/8/layout/process4"/>
    <dgm:cxn modelId="{ED5256E0-BACE-46AF-924C-E427E452729D}" type="presParOf" srcId="{9B1828DE-35A5-440E-9333-A87CD93C3288}" destId="{6AA707BA-8B6A-4EA4-9DB7-8B8242DB59C2}" srcOrd="0" destOrd="0" presId="urn:microsoft.com/office/officeart/2005/8/layout/process4"/>
    <dgm:cxn modelId="{DF09A95E-3EA9-4FEE-A193-4157AB1FA6AC}" type="presParOf" srcId="{9B1828DE-35A5-440E-9333-A87CD93C3288}" destId="{100FF968-407E-4D10-9C20-A84FE0989944}" srcOrd="1" destOrd="0" presId="urn:microsoft.com/office/officeart/2005/8/layout/process4"/>
    <dgm:cxn modelId="{CD355BED-E23F-4CE3-966A-536CC7539579}" type="presParOf" srcId="{9B1828DE-35A5-440E-9333-A87CD93C3288}" destId="{01987314-9749-43E1-9879-62C8479D750F}" srcOrd="2" destOrd="0" presId="urn:microsoft.com/office/officeart/2005/8/layout/process4"/>
    <dgm:cxn modelId="{31174DAB-6987-475C-A9AE-8CF93ADB2B34}" type="presParOf" srcId="{01987314-9749-43E1-9879-62C8479D750F}" destId="{385AF3B5-CEF6-4889-908E-FFBC0FAF8588}" srcOrd="0" destOrd="0" presId="urn:microsoft.com/office/officeart/2005/8/layout/process4"/>
    <dgm:cxn modelId="{00D23E9B-0662-4EE9-9008-AE8CE756320F}" type="presParOf" srcId="{918D62CE-7C41-4162-8447-D679F708166C}" destId="{B63D4034-8186-45CD-9C85-146E40DDE99C}" srcOrd="11" destOrd="0" presId="urn:microsoft.com/office/officeart/2005/8/layout/process4"/>
    <dgm:cxn modelId="{79A10D1D-9625-4C36-89EE-F28AD523E563}" type="presParOf" srcId="{918D62CE-7C41-4162-8447-D679F708166C}" destId="{D9A17D88-1DFE-4FE0-B63E-DB2C78F26994}" srcOrd="12" destOrd="0" presId="urn:microsoft.com/office/officeart/2005/8/layout/process4"/>
    <dgm:cxn modelId="{B37924DB-2DF1-4DA5-BA11-4EB620EE8E35}" type="presParOf" srcId="{D9A17D88-1DFE-4FE0-B63E-DB2C78F26994}" destId="{8447E823-F797-4E73-A48B-00F73D522CC3}" srcOrd="0" destOrd="0" presId="urn:microsoft.com/office/officeart/2005/8/layout/process4"/>
    <dgm:cxn modelId="{C0F5155D-6B0D-4229-A6C1-8472C70F7ACA}" type="presParOf" srcId="{D9A17D88-1DFE-4FE0-B63E-DB2C78F26994}" destId="{1D9FF3A6-44EE-49A6-8062-B11C127D53E0}" srcOrd="1" destOrd="0" presId="urn:microsoft.com/office/officeart/2005/8/layout/process4"/>
    <dgm:cxn modelId="{54C8C0F7-2838-4C8F-AA73-D0CDA6074A09}" type="presParOf" srcId="{D9A17D88-1DFE-4FE0-B63E-DB2C78F26994}" destId="{2FA49758-C863-4789-8428-2EFC9DFC5098}" srcOrd="2" destOrd="0" presId="urn:microsoft.com/office/officeart/2005/8/layout/process4"/>
    <dgm:cxn modelId="{0D0E20DE-DF75-4C69-BDDC-92D91904B0A9}" type="presParOf" srcId="{2FA49758-C863-4789-8428-2EFC9DFC5098}" destId="{FB51D4BA-93BF-4088-8B79-AE429F2DD451}" srcOrd="0" destOrd="0" presId="urn:microsoft.com/office/officeart/2005/8/layout/process4"/>
    <dgm:cxn modelId="{75752D35-391A-4FE6-8251-CC772FEEEAF8}" type="presParOf" srcId="{918D62CE-7C41-4162-8447-D679F708166C}" destId="{4440D76C-8836-454E-85FC-1F2E91E7C8E6}" srcOrd="13" destOrd="0" presId="urn:microsoft.com/office/officeart/2005/8/layout/process4"/>
    <dgm:cxn modelId="{4D71B6A6-4E95-4769-8A5A-B1C550718AA8}" type="presParOf" srcId="{918D62CE-7C41-4162-8447-D679F708166C}" destId="{77101D06-30F9-4B8F-BE64-CDF9C9A31DA5}" srcOrd="14" destOrd="0" presId="urn:microsoft.com/office/officeart/2005/8/layout/process4"/>
    <dgm:cxn modelId="{56B3C1B0-05F2-405E-8036-2E040CB81303}" type="presParOf" srcId="{77101D06-30F9-4B8F-BE64-CDF9C9A31DA5}" destId="{9F0C4157-1F7E-45CB-B730-460760ECA986}" srcOrd="0" destOrd="0" presId="urn:microsoft.com/office/officeart/2005/8/layout/process4"/>
    <dgm:cxn modelId="{2556DC18-926E-454B-AC4E-AAAE99CCB1B9}" type="presParOf" srcId="{77101D06-30F9-4B8F-BE64-CDF9C9A31DA5}" destId="{2F72169F-69A3-4AA5-A50C-A73B11590833}" srcOrd="1" destOrd="0" presId="urn:microsoft.com/office/officeart/2005/8/layout/process4"/>
    <dgm:cxn modelId="{DE2A3A32-7D2F-4C35-AB41-90D0436CCA17}" type="presParOf" srcId="{77101D06-30F9-4B8F-BE64-CDF9C9A31DA5}" destId="{DAED2A02-2A14-4552-AD4C-E24AF512B51F}" srcOrd="2" destOrd="0" presId="urn:microsoft.com/office/officeart/2005/8/layout/process4"/>
    <dgm:cxn modelId="{7F8C4B11-1A02-4470-A461-8B4505AD9776}" type="presParOf" srcId="{DAED2A02-2A14-4552-AD4C-E24AF512B51F}" destId="{B519E72A-2EEB-4D12-AF3C-9191A7CB27CA}" srcOrd="0" destOrd="0" presId="urn:microsoft.com/office/officeart/2005/8/layout/process4"/>
    <dgm:cxn modelId="{F8AA08BC-1C76-4995-8E47-BC9D00ED3918}" type="presParOf" srcId="{918D62CE-7C41-4162-8447-D679F708166C}" destId="{7F9C6278-A52E-47A3-974D-6AF65B04B30A}" srcOrd="15" destOrd="0" presId="urn:microsoft.com/office/officeart/2005/8/layout/process4"/>
    <dgm:cxn modelId="{48E23DCB-BB09-4333-A0ED-942F01212FFD}" type="presParOf" srcId="{918D62CE-7C41-4162-8447-D679F708166C}" destId="{32A63EC9-5392-49E7-85E3-31E26419A15B}" srcOrd="16" destOrd="0" presId="urn:microsoft.com/office/officeart/2005/8/layout/process4"/>
    <dgm:cxn modelId="{4298A6C6-DE99-40B7-9088-9372B4AA917E}" type="presParOf" srcId="{32A63EC9-5392-49E7-85E3-31E26419A15B}" destId="{B72D6080-B04F-41F5-B91C-D138FA5DEDE7}" srcOrd="0" destOrd="0" presId="urn:microsoft.com/office/officeart/2005/8/layout/process4"/>
    <dgm:cxn modelId="{6F01ED46-6D64-48A8-9A4C-AA441BDA1D1E}" type="presParOf" srcId="{32A63EC9-5392-49E7-85E3-31E26419A15B}" destId="{6A3F9681-7D14-4179-AEF6-ED491C8365AB}" srcOrd="1" destOrd="0" presId="urn:microsoft.com/office/officeart/2005/8/layout/process4"/>
    <dgm:cxn modelId="{F981D518-4B74-4D86-9553-5800ED643C49}" type="presParOf" srcId="{32A63EC9-5392-49E7-85E3-31E26419A15B}" destId="{8569E7AA-7C6C-4328-B100-7762A8CB4439}" srcOrd="2" destOrd="0" presId="urn:microsoft.com/office/officeart/2005/8/layout/process4"/>
    <dgm:cxn modelId="{3F6FC64E-CFEF-4844-95FF-F200B2E97A0D}" type="presParOf" srcId="{8569E7AA-7C6C-4328-B100-7762A8CB4439}" destId="{7517C85D-819A-4FAC-8541-EFE4D768B620}" srcOrd="0" destOrd="0" presId="urn:microsoft.com/office/officeart/2005/8/layout/process4"/>
    <dgm:cxn modelId="{64CA52DF-1431-43FC-8467-818717579686}" type="presParOf" srcId="{918D62CE-7C41-4162-8447-D679F708166C}" destId="{AB3D4DDD-F26B-45E9-BE0A-4B9D103E3007}" srcOrd="17" destOrd="0" presId="urn:microsoft.com/office/officeart/2005/8/layout/process4"/>
    <dgm:cxn modelId="{10705942-CDF2-4CD4-8C3A-5ACD4D6C2389}" type="presParOf" srcId="{918D62CE-7C41-4162-8447-D679F708166C}" destId="{DBB7BBFF-B5F6-46B3-B55A-ED9F32508620}" srcOrd="18" destOrd="0" presId="urn:microsoft.com/office/officeart/2005/8/layout/process4"/>
    <dgm:cxn modelId="{C27598FB-36CC-4273-ADD6-43E63022D846}" type="presParOf" srcId="{DBB7BBFF-B5F6-46B3-B55A-ED9F32508620}" destId="{33342119-8A5F-444C-AE95-BFACC47F31F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E8CC27-91E7-47FF-885F-EF9073F0DDD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GB"/>
        </a:p>
      </dgm:t>
    </dgm:pt>
    <dgm:pt modelId="{6FE444DC-1188-4F65-A65D-601FCB5DECB5}">
      <dgm:prSet phldrT="[Text]" phldr="0"/>
      <dgm:spPr/>
      <dgm:t>
        <a:bodyPr/>
        <a:lstStyle/>
        <a:p>
          <a:pPr rtl="0"/>
          <a:r>
            <a:rPr lang="en-GB" dirty="0">
              <a:latin typeface="Fredoka One"/>
            </a:rPr>
            <a:t>What is a COP?</a:t>
          </a:r>
        </a:p>
      </dgm:t>
    </dgm:pt>
    <dgm:pt modelId="{0CFFEA44-87BD-46EB-8F6E-5A6916C4B764}" type="parTrans" cxnId="{8C5D6FBD-96D2-4988-BBDD-73A093FD5C95}">
      <dgm:prSet/>
      <dgm:spPr/>
      <dgm:t>
        <a:bodyPr/>
        <a:lstStyle/>
        <a:p>
          <a:endParaRPr lang="en-GB"/>
        </a:p>
      </dgm:t>
    </dgm:pt>
    <dgm:pt modelId="{6F12EDEF-4D1A-4AA5-A65C-5FA0BDDD5249}" type="sibTrans" cxnId="{8C5D6FBD-96D2-4988-BBDD-73A093FD5C95}">
      <dgm:prSet/>
      <dgm:spPr/>
      <dgm:t>
        <a:bodyPr/>
        <a:lstStyle/>
        <a:p>
          <a:endParaRPr lang="en-GB"/>
        </a:p>
      </dgm:t>
    </dgm:pt>
    <dgm:pt modelId="{983B5F99-94E4-460E-BE15-BBE060AC5250}">
      <dgm:prSet phldrT="[Text]" phldr="0"/>
      <dgm:spPr/>
      <dgm:t>
        <a:bodyPr/>
        <a:lstStyle/>
        <a:p>
          <a:pPr rtl="0"/>
          <a:r>
            <a:rPr lang="en-GB" dirty="0">
              <a:latin typeface="Fredoka One"/>
            </a:rPr>
            <a:t>What types of decisions are made at climate (UNFCCC) COPs?</a:t>
          </a:r>
        </a:p>
      </dgm:t>
    </dgm:pt>
    <dgm:pt modelId="{AC39F4C1-1643-4576-BE44-4588EF00DD1D}" type="parTrans" cxnId="{818C098C-FD08-488A-8829-5EE07B3A12FB}">
      <dgm:prSet/>
      <dgm:spPr/>
      <dgm:t>
        <a:bodyPr/>
        <a:lstStyle/>
        <a:p>
          <a:endParaRPr lang="en-GB"/>
        </a:p>
      </dgm:t>
    </dgm:pt>
    <dgm:pt modelId="{E4FD3751-451D-4E06-A45C-481EDA457FBC}" type="sibTrans" cxnId="{818C098C-FD08-488A-8829-5EE07B3A12FB}">
      <dgm:prSet/>
      <dgm:spPr/>
      <dgm:t>
        <a:bodyPr/>
        <a:lstStyle/>
        <a:p>
          <a:endParaRPr lang="en-GB"/>
        </a:p>
      </dgm:t>
    </dgm:pt>
    <dgm:pt modelId="{34934BDA-77C2-4500-9AB6-C5BD6958C5C3}">
      <dgm:prSet phldrT="[Text]" phldr="0"/>
      <dgm:spPr/>
      <dgm:t>
        <a:bodyPr/>
        <a:lstStyle/>
        <a:p>
          <a:pPr rtl="0"/>
          <a:r>
            <a:rPr lang="en-GB" dirty="0">
              <a:latin typeface="Fredoka One"/>
            </a:rPr>
            <a:t>What is the Paris Agreement and why is it so important?</a:t>
          </a:r>
        </a:p>
      </dgm:t>
    </dgm:pt>
    <dgm:pt modelId="{21A6DD7D-02CC-4A63-99D6-C930DE2A5192}" type="parTrans" cxnId="{FB2B2E0E-55B3-4B34-95EA-952D1F8A108E}">
      <dgm:prSet/>
      <dgm:spPr/>
      <dgm:t>
        <a:bodyPr/>
        <a:lstStyle/>
        <a:p>
          <a:endParaRPr lang="en-GB"/>
        </a:p>
      </dgm:t>
    </dgm:pt>
    <dgm:pt modelId="{A8B93254-3AE4-48B0-B5E9-B91B9F49D568}" type="sibTrans" cxnId="{FB2B2E0E-55B3-4B34-95EA-952D1F8A108E}">
      <dgm:prSet/>
      <dgm:spPr/>
      <dgm:t>
        <a:bodyPr/>
        <a:lstStyle/>
        <a:p>
          <a:endParaRPr lang="en-GB"/>
        </a:p>
      </dgm:t>
    </dgm:pt>
    <dgm:pt modelId="{358D76E6-C80C-41F9-A6EA-D4BCB2A1994F}">
      <dgm:prSet phldr="0"/>
      <dgm:spPr/>
      <dgm:t>
        <a:bodyPr/>
        <a:lstStyle/>
        <a:p>
          <a:pPr rtl="0"/>
          <a:r>
            <a:rPr lang="en-GB" dirty="0">
              <a:latin typeface="Fredoka One"/>
            </a:rPr>
            <a:t>What is currently happening in Egypt?</a:t>
          </a:r>
        </a:p>
      </dgm:t>
    </dgm:pt>
    <dgm:pt modelId="{C007B4AA-70D2-4CC1-B720-004C8D67C196}" type="parTrans" cxnId="{A14F6BAD-B959-4AE2-962C-5306DC6C074E}">
      <dgm:prSet/>
      <dgm:spPr/>
    </dgm:pt>
    <dgm:pt modelId="{580250CC-8288-458C-B244-08F13AB06BB1}" type="sibTrans" cxnId="{A14F6BAD-B959-4AE2-962C-5306DC6C074E}">
      <dgm:prSet/>
      <dgm:spPr/>
    </dgm:pt>
    <dgm:pt modelId="{4963C97D-B717-48CF-B0B8-5326FB509C14}">
      <dgm:prSet phldr="0"/>
      <dgm:spPr/>
      <dgm:t>
        <a:bodyPr/>
        <a:lstStyle/>
        <a:p>
          <a:pPr rtl="0"/>
          <a:r>
            <a:rPr lang="en-GB" dirty="0">
              <a:latin typeface="Fredoka One"/>
            </a:rPr>
            <a:t>Why is it so difficult for Parties to come to agreements?</a:t>
          </a:r>
        </a:p>
      </dgm:t>
    </dgm:pt>
    <dgm:pt modelId="{54C66836-8838-467C-A592-EB7797D35CB5}" type="parTrans" cxnId="{F583A9D9-C4B9-4F34-A397-6936B868B5B0}">
      <dgm:prSet/>
      <dgm:spPr/>
    </dgm:pt>
    <dgm:pt modelId="{16667413-BD20-4AA0-AB3F-FA0AB74C41C5}" type="sibTrans" cxnId="{F583A9D9-C4B9-4F34-A397-6936B868B5B0}">
      <dgm:prSet/>
      <dgm:spPr/>
    </dgm:pt>
    <dgm:pt modelId="{14CD5083-D7AA-4184-989A-4FC43FDA7B45}" type="pres">
      <dgm:prSet presAssocID="{B6E8CC27-91E7-47FF-885F-EF9073F0DDD8}" presName="linear" presStyleCnt="0">
        <dgm:presLayoutVars>
          <dgm:animLvl val="lvl"/>
          <dgm:resizeHandles val="exact"/>
        </dgm:presLayoutVars>
      </dgm:prSet>
      <dgm:spPr/>
    </dgm:pt>
    <dgm:pt modelId="{757856B6-1C11-4BCC-A4C9-D481C23A814D}" type="pres">
      <dgm:prSet presAssocID="{6FE444DC-1188-4F65-A65D-601FCB5DECB5}" presName="parentText" presStyleLbl="node1" presStyleIdx="0" presStyleCnt="5">
        <dgm:presLayoutVars>
          <dgm:chMax val="0"/>
          <dgm:bulletEnabled val="1"/>
        </dgm:presLayoutVars>
      </dgm:prSet>
      <dgm:spPr/>
    </dgm:pt>
    <dgm:pt modelId="{6800094F-2C5E-4BFE-8424-DC92710FA33C}" type="pres">
      <dgm:prSet presAssocID="{6F12EDEF-4D1A-4AA5-A65C-5FA0BDDD5249}" presName="spacer" presStyleCnt="0"/>
      <dgm:spPr/>
    </dgm:pt>
    <dgm:pt modelId="{0CE9E2A6-E0FF-4F59-8CB9-18CD356F56D9}" type="pres">
      <dgm:prSet presAssocID="{983B5F99-94E4-460E-BE15-BBE060AC5250}" presName="parentText" presStyleLbl="node1" presStyleIdx="1" presStyleCnt="5">
        <dgm:presLayoutVars>
          <dgm:chMax val="0"/>
          <dgm:bulletEnabled val="1"/>
        </dgm:presLayoutVars>
      </dgm:prSet>
      <dgm:spPr/>
    </dgm:pt>
    <dgm:pt modelId="{EF1A2A92-83C7-4328-A57E-9D9473DE90BD}" type="pres">
      <dgm:prSet presAssocID="{E4FD3751-451D-4E06-A45C-481EDA457FBC}" presName="spacer" presStyleCnt="0"/>
      <dgm:spPr/>
    </dgm:pt>
    <dgm:pt modelId="{FB32AE34-78DA-4749-B909-725E3E1C7F75}" type="pres">
      <dgm:prSet presAssocID="{4963C97D-B717-48CF-B0B8-5326FB509C14}" presName="parentText" presStyleLbl="node1" presStyleIdx="2" presStyleCnt="5">
        <dgm:presLayoutVars>
          <dgm:chMax val="0"/>
          <dgm:bulletEnabled val="1"/>
        </dgm:presLayoutVars>
      </dgm:prSet>
      <dgm:spPr/>
    </dgm:pt>
    <dgm:pt modelId="{EE5D2422-104C-4ADC-ABC2-4C7363FAB909}" type="pres">
      <dgm:prSet presAssocID="{16667413-BD20-4AA0-AB3F-FA0AB74C41C5}" presName="spacer" presStyleCnt="0"/>
      <dgm:spPr/>
    </dgm:pt>
    <dgm:pt modelId="{2C9F50F3-277C-45AD-8C01-156BE04C9140}" type="pres">
      <dgm:prSet presAssocID="{34934BDA-77C2-4500-9AB6-C5BD6958C5C3}" presName="parentText" presStyleLbl="node1" presStyleIdx="3" presStyleCnt="5">
        <dgm:presLayoutVars>
          <dgm:chMax val="0"/>
          <dgm:bulletEnabled val="1"/>
        </dgm:presLayoutVars>
      </dgm:prSet>
      <dgm:spPr/>
    </dgm:pt>
    <dgm:pt modelId="{9FA850E4-47F7-458D-8493-65405697A730}" type="pres">
      <dgm:prSet presAssocID="{A8B93254-3AE4-48B0-B5E9-B91B9F49D568}" presName="spacer" presStyleCnt="0"/>
      <dgm:spPr/>
    </dgm:pt>
    <dgm:pt modelId="{BAF476AC-983C-4872-991C-6E366F485347}" type="pres">
      <dgm:prSet presAssocID="{358D76E6-C80C-41F9-A6EA-D4BCB2A1994F}" presName="parentText" presStyleLbl="node1" presStyleIdx="4" presStyleCnt="5">
        <dgm:presLayoutVars>
          <dgm:chMax val="0"/>
          <dgm:bulletEnabled val="1"/>
        </dgm:presLayoutVars>
      </dgm:prSet>
      <dgm:spPr/>
    </dgm:pt>
  </dgm:ptLst>
  <dgm:cxnLst>
    <dgm:cxn modelId="{FB2B2E0E-55B3-4B34-95EA-952D1F8A108E}" srcId="{B6E8CC27-91E7-47FF-885F-EF9073F0DDD8}" destId="{34934BDA-77C2-4500-9AB6-C5BD6958C5C3}" srcOrd="3" destOrd="0" parTransId="{21A6DD7D-02CC-4A63-99D6-C930DE2A5192}" sibTransId="{A8B93254-3AE4-48B0-B5E9-B91B9F49D568}"/>
    <dgm:cxn modelId="{08D4F975-15DB-4237-8148-A4F43DF12A4E}" type="presOf" srcId="{34934BDA-77C2-4500-9AB6-C5BD6958C5C3}" destId="{2C9F50F3-277C-45AD-8C01-156BE04C9140}" srcOrd="0" destOrd="0" presId="urn:microsoft.com/office/officeart/2005/8/layout/vList2"/>
    <dgm:cxn modelId="{CFE4AE7F-7291-4A13-839E-97E2EAA6B57E}" type="presOf" srcId="{4963C97D-B717-48CF-B0B8-5326FB509C14}" destId="{FB32AE34-78DA-4749-B909-725E3E1C7F75}" srcOrd="0" destOrd="0" presId="urn:microsoft.com/office/officeart/2005/8/layout/vList2"/>
    <dgm:cxn modelId="{818C098C-FD08-488A-8829-5EE07B3A12FB}" srcId="{B6E8CC27-91E7-47FF-885F-EF9073F0DDD8}" destId="{983B5F99-94E4-460E-BE15-BBE060AC5250}" srcOrd="1" destOrd="0" parTransId="{AC39F4C1-1643-4576-BE44-4588EF00DD1D}" sibTransId="{E4FD3751-451D-4E06-A45C-481EDA457FBC}"/>
    <dgm:cxn modelId="{23434993-2352-4D0E-BB16-0779CF287977}" type="presOf" srcId="{983B5F99-94E4-460E-BE15-BBE060AC5250}" destId="{0CE9E2A6-E0FF-4F59-8CB9-18CD356F56D9}" srcOrd="0" destOrd="0" presId="urn:microsoft.com/office/officeart/2005/8/layout/vList2"/>
    <dgm:cxn modelId="{EA0EA4A8-FE32-4CBF-B50A-E075FC273D9C}" type="presOf" srcId="{358D76E6-C80C-41F9-A6EA-D4BCB2A1994F}" destId="{BAF476AC-983C-4872-991C-6E366F485347}" srcOrd="0" destOrd="0" presId="urn:microsoft.com/office/officeart/2005/8/layout/vList2"/>
    <dgm:cxn modelId="{A14F6BAD-B959-4AE2-962C-5306DC6C074E}" srcId="{B6E8CC27-91E7-47FF-885F-EF9073F0DDD8}" destId="{358D76E6-C80C-41F9-A6EA-D4BCB2A1994F}" srcOrd="4" destOrd="0" parTransId="{C007B4AA-70D2-4CC1-B720-004C8D67C196}" sibTransId="{580250CC-8288-458C-B244-08F13AB06BB1}"/>
    <dgm:cxn modelId="{8C5D6FBD-96D2-4988-BBDD-73A093FD5C95}" srcId="{B6E8CC27-91E7-47FF-885F-EF9073F0DDD8}" destId="{6FE444DC-1188-4F65-A65D-601FCB5DECB5}" srcOrd="0" destOrd="0" parTransId="{0CFFEA44-87BD-46EB-8F6E-5A6916C4B764}" sibTransId="{6F12EDEF-4D1A-4AA5-A65C-5FA0BDDD5249}"/>
    <dgm:cxn modelId="{D641D2BD-2159-4B83-8F2A-BD58DEB3215B}" type="presOf" srcId="{6FE444DC-1188-4F65-A65D-601FCB5DECB5}" destId="{757856B6-1C11-4BCC-A4C9-D481C23A814D}" srcOrd="0" destOrd="0" presId="urn:microsoft.com/office/officeart/2005/8/layout/vList2"/>
    <dgm:cxn modelId="{BC9D6ACD-57B4-473F-82D2-40449F7159EE}" type="presOf" srcId="{B6E8CC27-91E7-47FF-885F-EF9073F0DDD8}" destId="{14CD5083-D7AA-4184-989A-4FC43FDA7B45}" srcOrd="0" destOrd="0" presId="urn:microsoft.com/office/officeart/2005/8/layout/vList2"/>
    <dgm:cxn modelId="{F583A9D9-C4B9-4F34-A397-6936B868B5B0}" srcId="{B6E8CC27-91E7-47FF-885F-EF9073F0DDD8}" destId="{4963C97D-B717-48CF-B0B8-5326FB509C14}" srcOrd="2" destOrd="0" parTransId="{54C66836-8838-467C-A592-EB7797D35CB5}" sibTransId="{16667413-BD20-4AA0-AB3F-FA0AB74C41C5}"/>
    <dgm:cxn modelId="{40FCB823-A7D4-4B48-AD65-5E730D338B3C}" type="presParOf" srcId="{14CD5083-D7AA-4184-989A-4FC43FDA7B45}" destId="{757856B6-1C11-4BCC-A4C9-D481C23A814D}" srcOrd="0" destOrd="0" presId="urn:microsoft.com/office/officeart/2005/8/layout/vList2"/>
    <dgm:cxn modelId="{8383C46A-A844-4C01-BFC6-21EFEA4D1ABF}" type="presParOf" srcId="{14CD5083-D7AA-4184-989A-4FC43FDA7B45}" destId="{6800094F-2C5E-4BFE-8424-DC92710FA33C}" srcOrd="1" destOrd="0" presId="urn:microsoft.com/office/officeart/2005/8/layout/vList2"/>
    <dgm:cxn modelId="{3A4025AA-0EBB-43F7-BF70-797D05EB0653}" type="presParOf" srcId="{14CD5083-D7AA-4184-989A-4FC43FDA7B45}" destId="{0CE9E2A6-E0FF-4F59-8CB9-18CD356F56D9}" srcOrd="2" destOrd="0" presId="urn:microsoft.com/office/officeart/2005/8/layout/vList2"/>
    <dgm:cxn modelId="{135D0DCF-A509-464F-88AA-9A3DF7CB4D8E}" type="presParOf" srcId="{14CD5083-D7AA-4184-989A-4FC43FDA7B45}" destId="{EF1A2A92-83C7-4328-A57E-9D9473DE90BD}" srcOrd="3" destOrd="0" presId="urn:microsoft.com/office/officeart/2005/8/layout/vList2"/>
    <dgm:cxn modelId="{5DE4090D-D065-44E6-B430-B1CB9A1B15AB}" type="presParOf" srcId="{14CD5083-D7AA-4184-989A-4FC43FDA7B45}" destId="{FB32AE34-78DA-4749-B909-725E3E1C7F75}" srcOrd="4" destOrd="0" presId="urn:microsoft.com/office/officeart/2005/8/layout/vList2"/>
    <dgm:cxn modelId="{1D94F0E7-977C-4248-A40A-D54B05D417E9}" type="presParOf" srcId="{14CD5083-D7AA-4184-989A-4FC43FDA7B45}" destId="{EE5D2422-104C-4ADC-ABC2-4C7363FAB909}" srcOrd="5" destOrd="0" presId="urn:microsoft.com/office/officeart/2005/8/layout/vList2"/>
    <dgm:cxn modelId="{F355D5AA-B1A8-4BD6-95F9-D1EC1A05263B}" type="presParOf" srcId="{14CD5083-D7AA-4184-989A-4FC43FDA7B45}" destId="{2C9F50F3-277C-45AD-8C01-156BE04C9140}" srcOrd="6" destOrd="0" presId="urn:microsoft.com/office/officeart/2005/8/layout/vList2"/>
    <dgm:cxn modelId="{0BD31729-21B3-4118-A00E-6E7D40F034C7}" type="presParOf" srcId="{14CD5083-D7AA-4184-989A-4FC43FDA7B45}" destId="{9FA850E4-47F7-458D-8493-65405697A730}" srcOrd="7" destOrd="0" presId="urn:microsoft.com/office/officeart/2005/8/layout/vList2"/>
    <dgm:cxn modelId="{CEEB0FA7-DD1F-4116-9E8F-C0B2F15E362E}" type="presParOf" srcId="{14CD5083-D7AA-4184-989A-4FC43FDA7B45}" destId="{BAF476AC-983C-4872-991C-6E366F48534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EEEF20-3D67-4D89-AD72-A2D5A9DFE5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571293-78DB-40B4-A613-397040F2ED7C}">
      <dgm:prSet/>
      <dgm:spPr/>
      <dgm:t>
        <a:bodyPr/>
        <a:lstStyle/>
        <a:p>
          <a:r>
            <a:rPr lang="en-US" dirty="0">
              <a:solidFill>
                <a:schemeClr val="bg1"/>
              </a:solidFill>
              <a:latin typeface="Fredoka One"/>
            </a:rPr>
            <a:t>COP stands for </a:t>
          </a:r>
          <a:r>
            <a:rPr lang="en-US" dirty="0">
              <a:solidFill>
                <a:schemeClr val="bg1"/>
              </a:solidFill>
              <a:highlight>
                <a:srgbClr val="FFFF00"/>
              </a:highlight>
              <a:latin typeface="Fredoka One"/>
            </a:rPr>
            <a:t>Conference of the Parties</a:t>
          </a:r>
        </a:p>
      </dgm:t>
    </dgm:pt>
    <dgm:pt modelId="{B3FE5CB2-6C6A-469D-B46E-9CE37335181B}" type="parTrans" cxnId="{31AC17D5-3DCB-47FA-9BD4-617D04958DB5}">
      <dgm:prSet/>
      <dgm:spPr/>
      <dgm:t>
        <a:bodyPr/>
        <a:lstStyle/>
        <a:p>
          <a:endParaRPr lang="en-US"/>
        </a:p>
      </dgm:t>
    </dgm:pt>
    <dgm:pt modelId="{DA418A05-B2C9-4946-A820-797A99DBB1DB}" type="sibTrans" cxnId="{31AC17D5-3DCB-47FA-9BD4-617D04958DB5}">
      <dgm:prSet/>
      <dgm:spPr/>
      <dgm:t>
        <a:bodyPr/>
        <a:lstStyle/>
        <a:p>
          <a:endParaRPr lang="en-US"/>
        </a:p>
      </dgm:t>
    </dgm:pt>
    <dgm:pt modelId="{E9C7CA51-7C47-4EBC-B398-850D822FA10E}">
      <dgm:prSet/>
      <dgm:spPr/>
      <dgm:t>
        <a:bodyPr/>
        <a:lstStyle/>
        <a:p>
          <a:r>
            <a:rPr lang="en-US" dirty="0">
              <a:solidFill>
                <a:schemeClr val="bg1"/>
              </a:solidFill>
              <a:latin typeface="Fredoka One"/>
            </a:rPr>
            <a:t>Parties meet </a:t>
          </a:r>
          <a:r>
            <a:rPr lang="en-US" dirty="0">
              <a:solidFill>
                <a:schemeClr val="bg1"/>
              </a:solidFill>
              <a:highlight>
                <a:srgbClr val="FFFF00"/>
              </a:highlight>
              <a:latin typeface="Fredoka One"/>
            </a:rPr>
            <a:t>every year</a:t>
          </a:r>
          <a:r>
            <a:rPr lang="en-US" dirty="0">
              <a:solidFill>
                <a:schemeClr val="bg1"/>
              </a:solidFill>
              <a:latin typeface="Fredoka One"/>
            </a:rPr>
            <a:t> and discuss progress on the promises they made in previous years</a:t>
          </a:r>
        </a:p>
      </dgm:t>
    </dgm:pt>
    <dgm:pt modelId="{BF6BE551-EE17-40C3-9449-0B0D86CE3575}" type="parTrans" cxnId="{7D7016FE-8DA1-4661-8F60-5BBDBF2623B4}">
      <dgm:prSet/>
      <dgm:spPr/>
      <dgm:t>
        <a:bodyPr/>
        <a:lstStyle/>
        <a:p>
          <a:endParaRPr lang="en-US"/>
        </a:p>
      </dgm:t>
    </dgm:pt>
    <dgm:pt modelId="{CFEBA773-814F-45DB-A317-C2E2F15E94A1}" type="sibTrans" cxnId="{7D7016FE-8DA1-4661-8F60-5BBDBF2623B4}">
      <dgm:prSet/>
      <dgm:spPr/>
      <dgm:t>
        <a:bodyPr/>
        <a:lstStyle/>
        <a:p>
          <a:endParaRPr lang="en-US"/>
        </a:p>
      </dgm:t>
    </dgm:pt>
    <dgm:pt modelId="{1EBE0DBD-9D0B-45FC-A9CD-26459E9B7942}">
      <dgm:prSet phldr="0"/>
      <dgm:spPr/>
      <dgm:t>
        <a:bodyPr/>
        <a:lstStyle/>
        <a:p>
          <a:pPr rtl="0"/>
          <a:r>
            <a:rPr lang="en-US" dirty="0">
              <a:solidFill>
                <a:schemeClr val="bg1"/>
              </a:solidFill>
              <a:latin typeface="Fredoka One"/>
            </a:rPr>
            <a:t>Before every climate COP, there is a COY – a </a:t>
          </a:r>
          <a:r>
            <a:rPr lang="en-US" dirty="0">
              <a:solidFill>
                <a:schemeClr val="bg1"/>
              </a:solidFill>
              <a:highlight>
                <a:srgbClr val="FFFF00"/>
              </a:highlight>
              <a:latin typeface="Fredoka One"/>
            </a:rPr>
            <a:t>Conference of Youth</a:t>
          </a:r>
        </a:p>
      </dgm:t>
    </dgm:pt>
    <dgm:pt modelId="{24C72892-829B-4C0C-B1DF-18A32999960A}" type="parTrans" cxnId="{35164849-B0C2-48BC-80AF-618AE9E7DDE7}">
      <dgm:prSet/>
      <dgm:spPr/>
    </dgm:pt>
    <dgm:pt modelId="{5651C485-B60F-4562-8335-1D8810A31F3E}" type="sibTrans" cxnId="{35164849-B0C2-48BC-80AF-618AE9E7DDE7}">
      <dgm:prSet/>
      <dgm:spPr/>
    </dgm:pt>
    <dgm:pt modelId="{02095ACF-1D85-4230-9CC1-C156E9EA44A3}" type="pres">
      <dgm:prSet presAssocID="{E7EEEF20-3D67-4D89-AD72-A2D5A9DFE5B2}" presName="linear" presStyleCnt="0">
        <dgm:presLayoutVars>
          <dgm:animLvl val="lvl"/>
          <dgm:resizeHandles val="exact"/>
        </dgm:presLayoutVars>
      </dgm:prSet>
      <dgm:spPr/>
    </dgm:pt>
    <dgm:pt modelId="{F7C4F41C-56E7-4393-B421-C91A83D52424}" type="pres">
      <dgm:prSet presAssocID="{AA571293-78DB-40B4-A613-397040F2ED7C}" presName="parentText" presStyleLbl="node1" presStyleIdx="0" presStyleCnt="3">
        <dgm:presLayoutVars>
          <dgm:chMax val="0"/>
          <dgm:bulletEnabled val="1"/>
        </dgm:presLayoutVars>
      </dgm:prSet>
      <dgm:spPr/>
    </dgm:pt>
    <dgm:pt modelId="{F7053480-1B5C-4437-9699-15A93592B6C4}" type="pres">
      <dgm:prSet presAssocID="{DA418A05-B2C9-4946-A820-797A99DBB1DB}" presName="spacer" presStyleCnt="0"/>
      <dgm:spPr/>
    </dgm:pt>
    <dgm:pt modelId="{533181FE-24BE-421E-8618-E1E18BC5F1C2}" type="pres">
      <dgm:prSet presAssocID="{E9C7CA51-7C47-4EBC-B398-850D822FA10E}" presName="parentText" presStyleLbl="node1" presStyleIdx="1" presStyleCnt="3">
        <dgm:presLayoutVars>
          <dgm:chMax val="0"/>
          <dgm:bulletEnabled val="1"/>
        </dgm:presLayoutVars>
      </dgm:prSet>
      <dgm:spPr/>
    </dgm:pt>
    <dgm:pt modelId="{B789560E-B8E9-4B2B-96F3-B85A729F2738}" type="pres">
      <dgm:prSet presAssocID="{CFEBA773-814F-45DB-A317-C2E2F15E94A1}" presName="spacer" presStyleCnt="0"/>
      <dgm:spPr/>
    </dgm:pt>
    <dgm:pt modelId="{900346B6-1D74-4615-94D2-7829ECBB831A}" type="pres">
      <dgm:prSet presAssocID="{1EBE0DBD-9D0B-45FC-A9CD-26459E9B7942}" presName="parentText" presStyleLbl="node1" presStyleIdx="2" presStyleCnt="3">
        <dgm:presLayoutVars>
          <dgm:chMax val="0"/>
          <dgm:bulletEnabled val="1"/>
        </dgm:presLayoutVars>
      </dgm:prSet>
      <dgm:spPr/>
    </dgm:pt>
  </dgm:ptLst>
  <dgm:cxnLst>
    <dgm:cxn modelId="{BC630C19-5B06-4830-90B7-6A34AFB8CD5B}" type="presOf" srcId="{1EBE0DBD-9D0B-45FC-A9CD-26459E9B7942}" destId="{900346B6-1D74-4615-94D2-7829ECBB831A}" srcOrd="0" destOrd="0" presId="urn:microsoft.com/office/officeart/2005/8/layout/vList2"/>
    <dgm:cxn modelId="{E3D5A539-47D5-4E2B-96F1-2A3426676900}" type="presOf" srcId="{E7EEEF20-3D67-4D89-AD72-A2D5A9DFE5B2}" destId="{02095ACF-1D85-4230-9CC1-C156E9EA44A3}" srcOrd="0" destOrd="0" presId="urn:microsoft.com/office/officeart/2005/8/layout/vList2"/>
    <dgm:cxn modelId="{35164849-B0C2-48BC-80AF-618AE9E7DDE7}" srcId="{E7EEEF20-3D67-4D89-AD72-A2D5A9DFE5B2}" destId="{1EBE0DBD-9D0B-45FC-A9CD-26459E9B7942}" srcOrd="2" destOrd="0" parTransId="{24C72892-829B-4C0C-B1DF-18A32999960A}" sibTransId="{5651C485-B60F-4562-8335-1D8810A31F3E}"/>
    <dgm:cxn modelId="{6DAE789C-F3B8-4C78-A2F7-F6AFA2D8C3BB}" type="presOf" srcId="{AA571293-78DB-40B4-A613-397040F2ED7C}" destId="{F7C4F41C-56E7-4393-B421-C91A83D52424}" srcOrd="0" destOrd="0" presId="urn:microsoft.com/office/officeart/2005/8/layout/vList2"/>
    <dgm:cxn modelId="{87D681BC-91A7-48E4-A30E-64F6335E3DC1}" type="presOf" srcId="{E9C7CA51-7C47-4EBC-B398-850D822FA10E}" destId="{533181FE-24BE-421E-8618-E1E18BC5F1C2}" srcOrd="0" destOrd="0" presId="urn:microsoft.com/office/officeart/2005/8/layout/vList2"/>
    <dgm:cxn modelId="{31AC17D5-3DCB-47FA-9BD4-617D04958DB5}" srcId="{E7EEEF20-3D67-4D89-AD72-A2D5A9DFE5B2}" destId="{AA571293-78DB-40B4-A613-397040F2ED7C}" srcOrd="0" destOrd="0" parTransId="{B3FE5CB2-6C6A-469D-B46E-9CE37335181B}" sibTransId="{DA418A05-B2C9-4946-A820-797A99DBB1DB}"/>
    <dgm:cxn modelId="{7D7016FE-8DA1-4661-8F60-5BBDBF2623B4}" srcId="{E7EEEF20-3D67-4D89-AD72-A2D5A9DFE5B2}" destId="{E9C7CA51-7C47-4EBC-B398-850D822FA10E}" srcOrd="1" destOrd="0" parTransId="{BF6BE551-EE17-40C3-9449-0B0D86CE3575}" sibTransId="{CFEBA773-814F-45DB-A317-C2E2F15E94A1}"/>
    <dgm:cxn modelId="{8BDF59C0-3C50-42E8-9303-BF591D63B860}" type="presParOf" srcId="{02095ACF-1D85-4230-9CC1-C156E9EA44A3}" destId="{F7C4F41C-56E7-4393-B421-C91A83D52424}" srcOrd="0" destOrd="0" presId="urn:microsoft.com/office/officeart/2005/8/layout/vList2"/>
    <dgm:cxn modelId="{9E4A0E69-D858-4789-AE30-F4AF59DD5ED7}" type="presParOf" srcId="{02095ACF-1D85-4230-9CC1-C156E9EA44A3}" destId="{F7053480-1B5C-4437-9699-15A93592B6C4}" srcOrd="1" destOrd="0" presId="urn:microsoft.com/office/officeart/2005/8/layout/vList2"/>
    <dgm:cxn modelId="{8B1536B7-7AD2-420B-9531-35E8AFAF859B}" type="presParOf" srcId="{02095ACF-1D85-4230-9CC1-C156E9EA44A3}" destId="{533181FE-24BE-421E-8618-E1E18BC5F1C2}" srcOrd="2" destOrd="0" presId="urn:microsoft.com/office/officeart/2005/8/layout/vList2"/>
    <dgm:cxn modelId="{66AFA4F3-9907-4EAD-89B7-835B6EC0928B}" type="presParOf" srcId="{02095ACF-1D85-4230-9CC1-C156E9EA44A3}" destId="{B789560E-B8E9-4B2B-96F3-B85A729F2738}" srcOrd="3" destOrd="0" presId="urn:microsoft.com/office/officeart/2005/8/layout/vList2"/>
    <dgm:cxn modelId="{A1BD8659-3556-4141-A084-91D88B6B9DD3}" type="presParOf" srcId="{02095ACF-1D85-4230-9CC1-C156E9EA44A3}" destId="{900346B6-1D74-4615-94D2-7829ECBB83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E51DBA-6AE0-4363-93A1-C3507B11AD8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306ED47-8557-409E-A82A-CAF48500FA6D}">
      <dgm:prSet phldrT="[Text]" phldr="0"/>
      <dgm:spPr/>
      <dgm:t>
        <a:bodyPr/>
        <a:lstStyle/>
        <a:p>
          <a:r>
            <a:rPr lang="en-US" dirty="0">
              <a:latin typeface="Fredoka One"/>
            </a:rPr>
            <a:t>Desertification</a:t>
          </a:r>
        </a:p>
      </dgm:t>
    </dgm:pt>
    <dgm:pt modelId="{63D54CE4-9EB8-4414-98F6-76C55B8A116E}" type="parTrans" cxnId="{F40558FC-510C-46C7-ACCA-5FFFE69A79D6}">
      <dgm:prSet/>
      <dgm:spPr/>
      <dgm:t>
        <a:bodyPr/>
        <a:lstStyle/>
        <a:p>
          <a:endParaRPr lang="en-US"/>
        </a:p>
      </dgm:t>
    </dgm:pt>
    <dgm:pt modelId="{0C74058C-C8A4-4D01-A765-BCC716E5B693}" type="sibTrans" cxnId="{F40558FC-510C-46C7-ACCA-5FFFE69A79D6}">
      <dgm:prSet/>
      <dgm:spPr/>
      <dgm:t>
        <a:bodyPr/>
        <a:lstStyle/>
        <a:p>
          <a:endParaRPr lang="en-US"/>
        </a:p>
      </dgm:t>
    </dgm:pt>
    <dgm:pt modelId="{93DB8DEB-FBE3-4589-947C-F4702F65BB87}">
      <dgm:prSet phldr="0"/>
      <dgm:spPr/>
      <dgm:t>
        <a:bodyPr/>
        <a:lstStyle/>
        <a:p>
          <a:pPr rtl="0"/>
          <a:r>
            <a:rPr lang="en-US" dirty="0">
              <a:latin typeface="Fredoka One"/>
            </a:rPr>
            <a:t>Climate</a:t>
          </a:r>
        </a:p>
      </dgm:t>
    </dgm:pt>
    <dgm:pt modelId="{C9AEAE41-A5DF-4EBC-9808-EFDCB924B287}" type="parTrans" cxnId="{8113E6D4-514E-479F-A066-748182299BEA}">
      <dgm:prSet/>
      <dgm:spPr/>
    </dgm:pt>
    <dgm:pt modelId="{956D2061-1910-4A27-992A-7F4B129CAD4D}" type="sibTrans" cxnId="{8113E6D4-514E-479F-A066-748182299BEA}">
      <dgm:prSet/>
      <dgm:spPr/>
    </dgm:pt>
    <dgm:pt modelId="{CD7260A3-3C61-448B-8C3A-B1181C076536}">
      <dgm:prSet phldr="0"/>
      <dgm:spPr/>
      <dgm:t>
        <a:bodyPr/>
        <a:lstStyle/>
        <a:p>
          <a:pPr rtl="0"/>
          <a:r>
            <a:rPr lang="en-US" dirty="0">
              <a:latin typeface="Fredoka One"/>
            </a:rPr>
            <a:t>Biodiversity</a:t>
          </a:r>
        </a:p>
      </dgm:t>
    </dgm:pt>
    <dgm:pt modelId="{E07F0EA6-2645-423F-8928-47BA185DBB8A}" type="parTrans" cxnId="{C5742304-9538-4BFB-82C9-EFA98B202AE9}">
      <dgm:prSet/>
      <dgm:spPr/>
    </dgm:pt>
    <dgm:pt modelId="{1CD5B2E3-7EBC-485F-BDF5-F4A5B17935F8}" type="sibTrans" cxnId="{C5742304-9538-4BFB-82C9-EFA98B202AE9}">
      <dgm:prSet/>
      <dgm:spPr/>
    </dgm:pt>
    <dgm:pt modelId="{876394B4-B472-42A3-A891-F7E9E6041754}" type="pres">
      <dgm:prSet presAssocID="{37E51DBA-6AE0-4363-93A1-C3507B11AD8A}" presName="diagram" presStyleCnt="0">
        <dgm:presLayoutVars>
          <dgm:dir/>
          <dgm:resizeHandles val="exact"/>
        </dgm:presLayoutVars>
      </dgm:prSet>
      <dgm:spPr/>
    </dgm:pt>
    <dgm:pt modelId="{CD9F4A4A-1512-43B5-B6D8-B5CEAD053FD2}" type="pres">
      <dgm:prSet presAssocID="{93DB8DEB-FBE3-4589-947C-F4702F65BB87}" presName="node" presStyleLbl="node1" presStyleIdx="0" presStyleCnt="3">
        <dgm:presLayoutVars>
          <dgm:bulletEnabled val="1"/>
        </dgm:presLayoutVars>
      </dgm:prSet>
      <dgm:spPr/>
    </dgm:pt>
    <dgm:pt modelId="{ECD9CF95-A12A-4619-BEE1-C49969E40877}" type="pres">
      <dgm:prSet presAssocID="{956D2061-1910-4A27-992A-7F4B129CAD4D}" presName="sibTrans" presStyleCnt="0"/>
      <dgm:spPr/>
    </dgm:pt>
    <dgm:pt modelId="{A2834B6D-D4D0-4D37-B83B-26855E4FA528}" type="pres">
      <dgm:prSet presAssocID="{CD7260A3-3C61-448B-8C3A-B1181C076536}" presName="node" presStyleLbl="node1" presStyleIdx="1" presStyleCnt="3">
        <dgm:presLayoutVars>
          <dgm:bulletEnabled val="1"/>
        </dgm:presLayoutVars>
      </dgm:prSet>
      <dgm:spPr/>
    </dgm:pt>
    <dgm:pt modelId="{5D70DAA9-FCC5-45B9-B8A0-AD4C2D956107}" type="pres">
      <dgm:prSet presAssocID="{1CD5B2E3-7EBC-485F-BDF5-F4A5B17935F8}" presName="sibTrans" presStyleCnt="0"/>
      <dgm:spPr/>
    </dgm:pt>
    <dgm:pt modelId="{D8B53AB7-85B5-4C7E-ADAF-70FB0CE1E8C3}" type="pres">
      <dgm:prSet presAssocID="{8306ED47-8557-409E-A82A-CAF48500FA6D}" presName="node" presStyleLbl="node1" presStyleIdx="2" presStyleCnt="3">
        <dgm:presLayoutVars>
          <dgm:bulletEnabled val="1"/>
        </dgm:presLayoutVars>
      </dgm:prSet>
      <dgm:spPr/>
    </dgm:pt>
  </dgm:ptLst>
  <dgm:cxnLst>
    <dgm:cxn modelId="{63BF2601-F3CC-4DB5-A3D0-2BF6541D2DE4}" type="presOf" srcId="{37E51DBA-6AE0-4363-93A1-C3507B11AD8A}" destId="{876394B4-B472-42A3-A891-F7E9E6041754}" srcOrd="0" destOrd="0" presId="urn:microsoft.com/office/officeart/2005/8/layout/default"/>
    <dgm:cxn modelId="{C5742304-9538-4BFB-82C9-EFA98B202AE9}" srcId="{37E51DBA-6AE0-4363-93A1-C3507B11AD8A}" destId="{CD7260A3-3C61-448B-8C3A-B1181C076536}" srcOrd="1" destOrd="0" parTransId="{E07F0EA6-2645-423F-8928-47BA185DBB8A}" sibTransId="{1CD5B2E3-7EBC-485F-BDF5-F4A5B17935F8}"/>
    <dgm:cxn modelId="{E36A825C-C596-457E-A171-ED0B0442853C}" type="presOf" srcId="{93DB8DEB-FBE3-4589-947C-F4702F65BB87}" destId="{CD9F4A4A-1512-43B5-B6D8-B5CEAD053FD2}" srcOrd="0" destOrd="0" presId="urn:microsoft.com/office/officeart/2005/8/layout/default"/>
    <dgm:cxn modelId="{98A6274C-0189-4A1F-92DB-7A91726FE828}" type="presOf" srcId="{8306ED47-8557-409E-A82A-CAF48500FA6D}" destId="{D8B53AB7-85B5-4C7E-ADAF-70FB0CE1E8C3}" srcOrd="0" destOrd="0" presId="urn:microsoft.com/office/officeart/2005/8/layout/default"/>
    <dgm:cxn modelId="{8BEF40D3-705E-4A16-A078-7FAC22051C04}" type="presOf" srcId="{CD7260A3-3C61-448B-8C3A-B1181C076536}" destId="{A2834B6D-D4D0-4D37-B83B-26855E4FA528}" srcOrd="0" destOrd="0" presId="urn:microsoft.com/office/officeart/2005/8/layout/default"/>
    <dgm:cxn modelId="{8113E6D4-514E-479F-A066-748182299BEA}" srcId="{37E51DBA-6AE0-4363-93A1-C3507B11AD8A}" destId="{93DB8DEB-FBE3-4589-947C-F4702F65BB87}" srcOrd="0" destOrd="0" parTransId="{C9AEAE41-A5DF-4EBC-9808-EFDCB924B287}" sibTransId="{956D2061-1910-4A27-992A-7F4B129CAD4D}"/>
    <dgm:cxn modelId="{F40558FC-510C-46C7-ACCA-5FFFE69A79D6}" srcId="{37E51DBA-6AE0-4363-93A1-C3507B11AD8A}" destId="{8306ED47-8557-409E-A82A-CAF48500FA6D}" srcOrd="2" destOrd="0" parTransId="{63D54CE4-9EB8-4414-98F6-76C55B8A116E}" sibTransId="{0C74058C-C8A4-4D01-A765-BCC716E5B693}"/>
    <dgm:cxn modelId="{88F314C4-D7EE-4166-A6B1-4B65C83BD418}" type="presParOf" srcId="{876394B4-B472-42A3-A891-F7E9E6041754}" destId="{CD9F4A4A-1512-43B5-B6D8-B5CEAD053FD2}" srcOrd="0" destOrd="0" presId="urn:microsoft.com/office/officeart/2005/8/layout/default"/>
    <dgm:cxn modelId="{1FC252E5-575E-499C-A180-97739BA195BA}" type="presParOf" srcId="{876394B4-B472-42A3-A891-F7E9E6041754}" destId="{ECD9CF95-A12A-4619-BEE1-C49969E40877}" srcOrd="1" destOrd="0" presId="urn:microsoft.com/office/officeart/2005/8/layout/default"/>
    <dgm:cxn modelId="{E4F03519-E780-41AA-855E-91B72B8A218D}" type="presParOf" srcId="{876394B4-B472-42A3-A891-F7E9E6041754}" destId="{A2834B6D-D4D0-4D37-B83B-26855E4FA528}" srcOrd="2" destOrd="0" presId="urn:microsoft.com/office/officeart/2005/8/layout/default"/>
    <dgm:cxn modelId="{A0B8BA16-F01D-4E67-934F-C0F2CC20DA02}" type="presParOf" srcId="{876394B4-B472-42A3-A891-F7E9E6041754}" destId="{5D70DAA9-FCC5-45B9-B8A0-AD4C2D956107}" srcOrd="3" destOrd="0" presId="urn:microsoft.com/office/officeart/2005/8/layout/default"/>
    <dgm:cxn modelId="{111C929E-2764-43A4-94C7-B466612F2160}" type="presParOf" srcId="{876394B4-B472-42A3-A891-F7E9E6041754}" destId="{D8B53AB7-85B5-4C7E-ADAF-70FB0CE1E8C3}"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06F7E1-11B4-4504-8458-551DEFB6EA3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92B8E82-A419-4C2E-87BC-4E916F0EAFEE}">
      <dgm:prSet/>
      <dgm:spPr/>
      <dgm:t>
        <a:bodyPr/>
        <a:lstStyle/>
        <a:p>
          <a:r>
            <a:rPr lang="en-GB" dirty="0">
              <a:latin typeface="Fredoka One"/>
            </a:rPr>
            <a:t>Finance</a:t>
          </a:r>
          <a:endParaRPr lang="en-US" dirty="0">
            <a:latin typeface="Fredoka One"/>
          </a:endParaRPr>
        </a:p>
      </dgm:t>
    </dgm:pt>
    <dgm:pt modelId="{44924185-19FA-466C-B0CF-E66B20373ED6}" type="parTrans" cxnId="{AC4C68B1-A656-403C-8FE2-1B6DA7F22F38}">
      <dgm:prSet/>
      <dgm:spPr/>
      <dgm:t>
        <a:bodyPr/>
        <a:lstStyle/>
        <a:p>
          <a:endParaRPr lang="en-US"/>
        </a:p>
      </dgm:t>
    </dgm:pt>
    <dgm:pt modelId="{156483BA-F11B-4596-BABF-238A70A6AC97}" type="sibTrans" cxnId="{AC4C68B1-A656-403C-8FE2-1B6DA7F22F38}">
      <dgm:prSet/>
      <dgm:spPr/>
      <dgm:t>
        <a:bodyPr/>
        <a:lstStyle/>
        <a:p>
          <a:endParaRPr lang="en-US"/>
        </a:p>
      </dgm:t>
    </dgm:pt>
    <dgm:pt modelId="{69BBCEF2-2D1F-48A1-8105-1787F67084A2}">
      <dgm:prSet/>
      <dgm:spPr/>
      <dgm:t>
        <a:bodyPr/>
        <a:lstStyle/>
        <a:p>
          <a:r>
            <a:rPr lang="en-GB" dirty="0">
              <a:latin typeface="Fredoka One"/>
            </a:rPr>
            <a:t>Science</a:t>
          </a:r>
          <a:endParaRPr lang="en-US" dirty="0">
            <a:latin typeface="Fredoka One"/>
          </a:endParaRPr>
        </a:p>
      </dgm:t>
    </dgm:pt>
    <dgm:pt modelId="{A0882607-077E-4550-A5C0-4FCFD77B4204}" type="parTrans" cxnId="{9A5FD53D-E39F-49BE-ADB9-48DFCEED2324}">
      <dgm:prSet/>
      <dgm:spPr/>
      <dgm:t>
        <a:bodyPr/>
        <a:lstStyle/>
        <a:p>
          <a:endParaRPr lang="en-US"/>
        </a:p>
      </dgm:t>
    </dgm:pt>
    <dgm:pt modelId="{158731F8-9D82-4F05-B64E-DEA61425CBF8}" type="sibTrans" cxnId="{9A5FD53D-E39F-49BE-ADB9-48DFCEED2324}">
      <dgm:prSet/>
      <dgm:spPr/>
      <dgm:t>
        <a:bodyPr/>
        <a:lstStyle/>
        <a:p>
          <a:endParaRPr lang="en-US"/>
        </a:p>
      </dgm:t>
    </dgm:pt>
    <dgm:pt modelId="{B4B9CB33-5A27-4442-9859-53DBCFB345A5}">
      <dgm:prSet/>
      <dgm:spPr/>
      <dgm:t>
        <a:bodyPr/>
        <a:lstStyle/>
        <a:p>
          <a:r>
            <a:rPr lang="en-GB" dirty="0">
              <a:latin typeface="Fredoka One"/>
            </a:rPr>
            <a:t>Youth and Future Generations</a:t>
          </a:r>
          <a:endParaRPr lang="en-US" dirty="0">
            <a:latin typeface="Fredoka One"/>
          </a:endParaRPr>
        </a:p>
      </dgm:t>
    </dgm:pt>
    <dgm:pt modelId="{2890319A-89B6-40A7-9458-A232D067DEF4}" type="parTrans" cxnId="{90795328-4ADC-4DEC-9E8C-3ADD0D0BB226}">
      <dgm:prSet/>
      <dgm:spPr/>
      <dgm:t>
        <a:bodyPr/>
        <a:lstStyle/>
        <a:p>
          <a:endParaRPr lang="en-US"/>
        </a:p>
      </dgm:t>
    </dgm:pt>
    <dgm:pt modelId="{7CDEAAE2-2F9B-45DE-AE69-C2A18529D7EF}" type="sibTrans" cxnId="{90795328-4ADC-4DEC-9E8C-3ADD0D0BB226}">
      <dgm:prSet/>
      <dgm:spPr/>
      <dgm:t>
        <a:bodyPr/>
        <a:lstStyle/>
        <a:p>
          <a:endParaRPr lang="en-US"/>
        </a:p>
      </dgm:t>
    </dgm:pt>
    <dgm:pt modelId="{0DAC1781-B64C-460B-915B-15D371A3C78D}">
      <dgm:prSet/>
      <dgm:spPr/>
      <dgm:t>
        <a:bodyPr/>
        <a:lstStyle/>
        <a:p>
          <a:r>
            <a:rPr lang="en-GB" dirty="0">
              <a:latin typeface="Fredoka One"/>
            </a:rPr>
            <a:t>Water</a:t>
          </a:r>
          <a:endParaRPr lang="en-US" dirty="0">
            <a:latin typeface="Fredoka One"/>
          </a:endParaRPr>
        </a:p>
      </dgm:t>
    </dgm:pt>
    <dgm:pt modelId="{31AE04FA-6524-4DE1-87E0-5CF4B213F438}" type="parTrans" cxnId="{5A608866-98C6-43CC-8D5D-8C671DB77836}">
      <dgm:prSet/>
      <dgm:spPr/>
      <dgm:t>
        <a:bodyPr/>
        <a:lstStyle/>
        <a:p>
          <a:endParaRPr lang="en-US"/>
        </a:p>
      </dgm:t>
    </dgm:pt>
    <dgm:pt modelId="{E7554313-45CF-4AD3-8725-1EAF75773AF1}" type="sibTrans" cxnId="{5A608866-98C6-43CC-8D5D-8C671DB77836}">
      <dgm:prSet/>
      <dgm:spPr/>
      <dgm:t>
        <a:bodyPr/>
        <a:lstStyle/>
        <a:p>
          <a:endParaRPr lang="en-US"/>
        </a:p>
      </dgm:t>
    </dgm:pt>
    <dgm:pt modelId="{1FD097B6-F3C1-4481-B398-DC630FB589D6}">
      <dgm:prSet/>
      <dgm:spPr/>
      <dgm:t>
        <a:bodyPr/>
        <a:lstStyle/>
        <a:p>
          <a:r>
            <a:rPr lang="en-GB" dirty="0">
              <a:latin typeface="Fredoka One"/>
            </a:rPr>
            <a:t>Energy</a:t>
          </a:r>
          <a:endParaRPr lang="en-US" dirty="0">
            <a:latin typeface="Fredoka One"/>
          </a:endParaRPr>
        </a:p>
      </dgm:t>
    </dgm:pt>
    <dgm:pt modelId="{7B327A44-CB61-4DB9-BBC9-42B65F3C04F4}" type="parTrans" cxnId="{095EC0F5-0911-4337-8685-2E34A4A71D74}">
      <dgm:prSet/>
      <dgm:spPr/>
      <dgm:t>
        <a:bodyPr/>
        <a:lstStyle/>
        <a:p>
          <a:endParaRPr lang="en-US"/>
        </a:p>
      </dgm:t>
    </dgm:pt>
    <dgm:pt modelId="{0A810065-BC85-4E7D-AB69-6B960D517579}" type="sibTrans" cxnId="{095EC0F5-0911-4337-8685-2E34A4A71D74}">
      <dgm:prSet/>
      <dgm:spPr/>
      <dgm:t>
        <a:bodyPr/>
        <a:lstStyle/>
        <a:p>
          <a:endParaRPr lang="en-US"/>
        </a:p>
      </dgm:t>
    </dgm:pt>
    <dgm:pt modelId="{8A943186-0689-4C67-BD98-016EC2026930}">
      <dgm:prSet/>
      <dgm:spPr/>
      <dgm:t>
        <a:bodyPr/>
        <a:lstStyle/>
        <a:p>
          <a:r>
            <a:rPr lang="en-GB" dirty="0">
              <a:latin typeface="Fredoka One"/>
            </a:rPr>
            <a:t>Transport</a:t>
          </a:r>
          <a:endParaRPr lang="en-US" dirty="0">
            <a:latin typeface="Fredoka One"/>
          </a:endParaRPr>
        </a:p>
      </dgm:t>
    </dgm:pt>
    <dgm:pt modelId="{8E2EABAA-5E1B-4646-B1D1-7D09DAAA2DE5}" type="parTrans" cxnId="{7FC674B4-5370-43C5-93B6-9F026B999E44}">
      <dgm:prSet/>
      <dgm:spPr/>
      <dgm:t>
        <a:bodyPr/>
        <a:lstStyle/>
        <a:p>
          <a:endParaRPr lang="en-US"/>
        </a:p>
      </dgm:t>
    </dgm:pt>
    <dgm:pt modelId="{E469D33D-36AF-408A-8668-3223CDDDDD83}" type="sibTrans" cxnId="{7FC674B4-5370-43C5-93B6-9F026B999E44}">
      <dgm:prSet/>
      <dgm:spPr/>
      <dgm:t>
        <a:bodyPr/>
        <a:lstStyle/>
        <a:p>
          <a:endParaRPr lang="en-US"/>
        </a:p>
      </dgm:t>
    </dgm:pt>
    <dgm:pt modelId="{9C287E68-C563-4347-B69E-4F0E20F97D68}">
      <dgm:prSet/>
      <dgm:spPr/>
      <dgm:t>
        <a:bodyPr/>
        <a:lstStyle/>
        <a:p>
          <a:r>
            <a:rPr lang="en-GB" dirty="0">
              <a:latin typeface="Fredoka One"/>
            </a:rPr>
            <a:t>Biodiversity</a:t>
          </a:r>
          <a:endParaRPr lang="en-US" dirty="0">
            <a:latin typeface="Fredoka One"/>
          </a:endParaRPr>
        </a:p>
      </dgm:t>
    </dgm:pt>
    <dgm:pt modelId="{D3D50B26-6821-4D8D-86CB-EC6B8A18921D}" type="parTrans" cxnId="{606FE416-A091-472D-83D6-564EBD020491}">
      <dgm:prSet/>
      <dgm:spPr/>
      <dgm:t>
        <a:bodyPr/>
        <a:lstStyle/>
        <a:p>
          <a:endParaRPr lang="en-US"/>
        </a:p>
      </dgm:t>
    </dgm:pt>
    <dgm:pt modelId="{6B43D04C-23F0-4B26-8A2A-925B6CDD61DA}" type="sibTrans" cxnId="{606FE416-A091-472D-83D6-564EBD020491}">
      <dgm:prSet/>
      <dgm:spPr/>
      <dgm:t>
        <a:bodyPr/>
        <a:lstStyle/>
        <a:p>
          <a:endParaRPr lang="en-US"/>
        </a:p>
      </dgm:t>
    </dgm:pt>
    <dgm:pt modelId="{A93A7F22-FEC7-418D-AFAE-684688C58EDD}">
      <dgm:prSet/>
      <dgm:spPr/>
      <dgm:t>
        <a:bodyPr/>
        <a:lstStyle/>
        <a:p>
          <a:r>
            <a:rPr lang="en-GB" dirty="0">
              <a:latin typeface="Fredoka One"/>
            </a:rPr>
            <a:t>Gender</a:t>
          </a:r>
          <a:endParaRPr lang="en-US" dirty="0">
            <a:latin typeface="Fredoka One"/>
          </a:endParaRPr>
        </a:p>
      </dgm:t>
    </dgm:pt>
    <dgm:pt modelId="{87FCBA5B-85B8-41D3-A34B-9A77A80126EE}" type="parTrans" cxnId="{EB83C104-45EB-4845-AB28-60BDE1C2C37F}">
      <dgm:prSet/>
      <dgm:spPr/>
      <dgm:t>
        <a:bodyPr/>
        <a:lstStyle/>
        <a:p>
          <a:endParaRPr lang="en-US"/>
        </a:p>
      </dgm:t>
    </dgm:pt>
    <dgm:pt modelId="{15516A42-BF3A-4EB8-8638-EE975286B44F}" type="sibTrans" cxnId="{EB83C104-45EB-4845-AB28-60BDE1C2C37F}">
      <dgm:prSet/>
      <dgm:spPr/>
      <dgm:t>
        <a:bodyPr/>
        <a:lstStyle/>
        <a:p>
          <a:endParaRPr lang="en-US"/>
        </a:p>
      </dgm:t>
    </dgm:pt>
    <dgm:pt modelId="{EA4A5802-3D0C-4206-9447-DE494C2151B9}">
      <dgm:prSet/>
      <dgm:spPr/>
      <dgm:t>
        <a:bodyPr/>
        <a:lstStyle/>
        <a:p>
          <a:r>
            <a:rPr lang="en-US" dirty="0">
              <a:latin typeface="Fredoka One"/>
            </a:rPr>
            <a:t>Adaptation</a:t>
          </a:r>
        </a:p>
      </dgm:t>
    </dgm:pt>
    <dgm:pt modelId="{C74468D5-6C0A-4AD8-8244-4AF91381DD84}" type="parTrans" cxnId="{963C08FE-8CF3-4FC6-90F1-077D06A1505A}">
      <dgm:prSet/>
      <dgm:spPr/>
      <dgm:t>
        <a:bodyPr/>
        <a:lstStyle/>
        <a:p>
          <a:endParaRPr lang="en-GB"/>
        </a:p>
      </dgm:t>
    </dgm:pt>
    <dgm:pt modelId="{51D67890-6206-4FE7-AC26-1E9F49CBEBFE}" type="sibTrans" cxnId="{963C08FE-8CF3-4FC6-90F1-077D06A1505A}">
      <dgm:prSet/>
      <dgm:spPr/>
      <dgm:t>
        <a:bodyPr/>
        <a:lstStyle/>
        <a:p>
          <a:endParaRPr lang="en-GB"/>
        </a:p>
      </dgm:t>
    </dgm:pt>
    <dgm:pt modelId="{714EFDD7-A677-468C-AE6D-3E27F669D650}">
      <dgm:prSet/>
      <dgm:spPr/>
      <dgm:t>
        <a:bodyPr/>
        <a:lstStyle/>
        <a:p>
          <a:r>
            <a:rPr lang="en-US" dirty="0">
              <a:latin typeface="Fredoka One"/>
            </a:rPr>
            <a:t>Agriculture</a:t>
          </a:r>
        </a:p>
      </dgm:t>
    </dgm:pt>
    <dgm:pt modelId="{CEB22473-B777-49E2-8473-917B873B1B3A}" type="parTrans" cxnId="{5AE6B65A-8F5E-4960-97FD-C3DEF9981141}">
      <dgm:prSet/>
      <dgm:spPr/>
      <dgm:t>
        <a:bodyPr/>
        <a:lstStyle/>
        <a:p>
          <a:endParaRPr lang="en-GB"/>
        </a:p>
      </dgm:t>
    </dgm:pt>
    <dgm:pt modelId="{310A58A5-5216-4B63-8DE2-FD434E39B0DB}" type="sibTrans" cxnId="{5AE6B65A-8F5E-4960-97FD-C3DEF9981141}">
      <dgm:prSet/>
      <dgm:spPr/>
      <dgm:t>
        <a:bodyPr/>
        <a:lstStyle/>
        <a:p>
          <a:endParaRPr lang="en-GB"/>
        </a:p>
      </dgm:t>
    </dgm:pt>
    <dgm:pt modelId="{9CD8D4F6-0ED4-4D05-9E79-BFDCE839A56F}">
      <dgm:prSet phldr="0"/>
      <dgm:spPr/>
      <dgm:t>
        <a:bodyPr/>
        <a:lstStyle/>
        <a:p>
          <a:pPr rtl="0"/>
          <a:r>
            <a:rPr lang="en-GB" dirty="0">
              <a:latin typeface="Fredoka One"/>
            </a:rPr>
            <a:t>Indigenous rights</a:t>
          </a:r>
        </a:p>
      </dgm:t>
    </dgm:pt>
    <dgm:pt modelId="{5DBC5E4B-2837-4BDD-B498-7FABA055D828}" type="parTrans" cxnId="{C69AD4C9-B500-4362-87BA-7F029FBB25F2}">
      <dgm:prSet/>
      <dgm:spPr/>
    </dgm:pt>
    <dgm:pt modelId="{5B8F82E7-872A-4751-AED4-146C8F0B26BD}" type="sibTrans" cxnId="{C69AD4C9-B500-4362-87BA-7F029FBB25F2}">
      <dgm:prSet/>
      <dgm:spPr/>
    </dgm:pt>
    <dgm:pt modelId="{5841B0BD-A534-4224-95F6-43922094A1CA}" type="pres">
      <dgm:prSet presAssocID="{BD06F7E1-11B4-4504-8458-551DEFB6EA38}" presName="linear" presStyleCnt="0">
        <dgm:presLayoutVars>
          <dgm:animLvl val="lvl"/>
          <dgm:resizeHandles val="exact"/>
        </dgm:presLayoutVars>
      </dgm:prSet>
      <dgm:spPr/>
    </dgm:pt>
    <dgm:pt modelId="{3BC54774-679D-460C-9858-B89ECC67B167}" type="pres">
      <dgm:prSet presAssocID="{492B8E82-A419-4C2E-87BC-4E916F0EAFEE}" presName="parentText" presStyleLbl="node1" presStyleIdx="0" presStyleCnt="11">
        <dgm:presLayoutVars>
          <dgm:chMax val="0"/>
          <dgm:bulletEnabled val="1"/>
        </dgm:presLayoutVars>
      </dgm:prSet>
      <dgm:spPr/>
    </dgm:pt>
    <dgm:pt modelId="{C5366664-2BEA-4663-B1DC-3413BC67AFA4}" type="pres">
      <dgm:prSet presAssocID="{156483BA-F11B-4596-BABF-238A70A6AC97}" presName="spacer" presStyleCnt="0"/>
      <dgm:spPr/>
    </dgm:pt>
    <dgm:pt modelId="{B0D8EA0C-B3C0-4B58-ABE9-D89B8522E40D}" type="pres">
      <dgm:prSet presAssocID="{69BBCEF2-2D1F-48A1-8105-1787F67084A2}" presName="parentText" presStyleLbl="node1" presStyleIdx="1" presStyleCnt="11">
        <dgm:presLayoutVars>
          <dgm:chMax val="0"/>
          <dgm:bulletEnabled val="1"/>
        </dgm:presLayoutVars>
      </dgm:prSet>
      <dgm:spPr/>
    </dgm:pt>
    <dgm:pt modelId="{F8E25427-F1C0-4D69-9689-545FF3489477}" type="pres">
      <dgm:prSet presAssocID="{158731F8-9D82-4F05-B64E-DEA61425CBF8}" presName="spacer" presStyleCnt="0"/>
      <dgm:spPr/>
    </dgm:pt>
    <dgm:pt modelId="{5C4B7C21-F75E-42AB-A09C-99DF1F2A0333}" type="pres">
      <dgm:prSet presAssocID="{B4B9CB33-5A27-4442-9859-53DBCFB345A5}" presName="parentText" presStyleLbl="node1" presStyleIdx="2" presStyleCnt="11">
        <dgm:presLayoutVars>
          <dgm:chMax val="0"/>
          <dgm:bulletEnabled val="1"/>
        </dgm:presLayoutVars>
      </dgm:prSet>
      <dgm:spPr/>
    </dgm:pt>
    <dgm:pt modelId="{8EA6B177-9AE8-4DEB-930F-C9AB0C164AC9}" type="pres">
      <dgm:prSet presAssocID="{7CDEAAE2-2F9B-45DE-AE69-C2A18529D7EF}" presName="spacer" presStyleCnt="0"/>
      <dgm:spPr/>
    </dgm:pt>
    <dgm:pt modelId="{2D11F7A7-74CD-4228-BBFB-E810170978EB}" type="pres">
      <dgm:prSet presAssocID="{0DAC1781-B64C-460B-915B-15D371A3C78D}" presName="parentText" presStyleLbl="node1" presStyleIdx="3" presStyleCnt="11">
        <dgm:presLayoutVars>
          <dgm:chMax val="0"/>
          <dgm:bulletEnabled val="1"/>
        </dgm:presLayoutVars>
      </dgm:prSet>
      <dgm:spPr/>
    </dgm:pt>
    <dgm:pt modelId="{BD68D77D-E194-465E-8544-63515DC6108D}" type="pres">
      <dgm:prSet presAssocID="{E7554313-45CF-4AD3-8725-1EAF75773AF1}" presName="spacer" presStyleCnt="0"/>
      <dgm:spPr/>
    </dgm:pt>
    <dgm:pt modelId="{F3F9B1CF-9189-4F29-9766-269C18908FD2}" type="pres">
      <dgm:prSet presAssocID="{1FD097B6-F3C1-4481-B398-DC630FB589D6}" presName="parentText" presStyleLbl="node1" presStyleIdx="4" presStyleCnt="11">
        <dgm:presLayoutVars>
          <dgm:chMax val="0"/>
          <dgm:bulletEnabled val="1"/>
        </dgm:presLayoutVars>
      </dgm:prSet>
      <dgm:spPr/>
    </dgm:pt>
    <dgm:pt modelId="{DEB71CB1-1E1C-4076-B4EE-856CA6C66D20}" type="pres">
      <dgm:prSet presAssocID="{0A810065-BC85-4E7D-AB69-6B960D517579}" presName="spacer" presStyleCnt="0"/>
      <dgm:spPr/>
    </dgm:pt>
    <dgm:pt modelId="{AA977AA1-121E-4003-A578-72C6A36580AF}" type="pres">
      <dgm:prSet presAssocID="{8A943186-0689-4C67-BD98-016EC2026930}" presName="parentText" presStyleLbl="node1" presStyleIdx="5" presStyleCnt="11">
        <dgm:presLayoutVars>
          <dgm:chMax val="0"/>
          <dgm:bulletEnabled val="1"/>
        </dgm:presLayoutVars>
      </dgm:prSet>
      <dgm:spPr/>
    </dgm:pt>
    <dgm:pt modelId="{FA88D4A6-D50F-4585-B05E-4014806EB47D}" type="pres">
      <dgm:prSet presAssocID="{E469D33D-36AF-408A-8668-3223CDDDDD83}" presName="spacer" presStyleCnt="0"/>
      <dgm:spPr/>
    </dgm:pt>
    <dgm:pt modelId="{418BAA74-C750-4707-8F37-1D863C004E69}" type="pres">
      <dgm:prSet presAssocID="{EA4A5802-3D0C-4206-9447-DE494C2151B9}" presName="parentText" presStyleLbl="node1" presStyleIdx="6" presStyleCnt="11">
        <dgm:presLayoutVars>
          <dgm:chMax val="0"/>
          <dgm:bulletEnabled val="1"/>
        </dgm:presLayoutVars>
      </dgm:prSet>
      <dgm:spPr/>
    </dgm:pt>
    <dgm:pt modelId="{0C4E036D-29AC-4033-829E-0DF6741C1F1D}" type="pres">
      <dgm:prSet presAssocID="{51D67890-6206-4FE7-AC26-1E9F49CBEBFE}" presName="spacer" presStyleCnt="0"/>
      <dgm:spPr/>
    </dgm:pt>
    <dgm:pt modelId="{D39C1050-C9AA-47E1-A1AD-CD637D9C7403}" type="pres">
      <dgm:prSet presAssocID="{714EFDD7-A677-468C-AE6D-3E27F669D650}" presName="parentText" presStyleLbl="node1" presStyleIdx="7" presStyleCnt="11">
        <dgm:presLayoutVars>
          <dgm:chMax val="0"/>
          <dgm:bulletEnabled val="1"/>
        </dgm:presLayoutVars>
      </dgm:prSet>
      <dgm:spPr/>
    </dgm:pt>
    <dgm:pt modelId="{AF3AB12A-F585-4A9F-A651-1CC3FAAF4569}" type="pres">
      <dgm:prSet presAssocID="{310A58A5-5216-4B63-8DE2-FD434E39B0DB}" presName="spacer" presStyleCnt="0"/>
      <dgm:spPr/>
    </dgm:pt>
    <dgm:pt modelId="{25BA6AAA-AEAB-48F1-AB6B-2AF8298EE1CA}" type="pres">
      <dgm:prSet presAssocID="{9C287E68-C563-4347-B69E-4F0E20F97D68}" presName="parentText" presStyleLbl="node1" presStyleIdx="8" presStyleCnt="11">
        <dgm:presLayoutVars>
          <dgm:chMax val="0"/>
          <dgm:bulletEnabled val="1"/>
        </dgm:presLayoutVars>
      </dgm:prSet>
      <dgm:spPr/>
    </dgm:pt>
    <dgm:pt modelId="{18857CF6-D6CB-4BA5-AA30-12724CD173D3}" type="pres">
      <dgm:prSet presAssocID="{6B43D04C-23F0-4B26-8A2A-925B6CDD61DA}" presName="spacer" presStyleCnt="0"/>
      <dgm:spPr/>
    </dgm:pt>
    <dgm:pt modelId="{E4D66A37-774F-4FE0-A091-7840D98DACBD}" type="pres">
      <dgm:prSet presAssocID="{A93A7F22-FEC7-418D-AFAE-684688C58EDD}" presName="parentText" presStyleLbl="node1" presStyleIdx="9" presStyleCnt="11">
        <dgm:presLayoutVars>
          <dgm:chMax val="0"/>
          <dgm:bulletEnabled val="1"/>
        </dgm:presLayoutVars>
      </dgm:prSet>
      <dgm:spPr/>
    </dgm:pt>
    <dgm:pt modelId="{FE2CF9A9-9D5E-42A3-A331-F982E3335766}" type="pres">
      <dgm:prSet presAssocID="{15516A42-BF3A-4EB8-8638-EE975286B44F}" presName="spacer" presStyleCnt="0"/>
      <dgm:spPr/>
    </dgm:pt>
    <dgm:pt modelId="{FA8B1D0F-F16A-49C8-8DEF-14E6D90ECD9C}" type="pres">
      <dgm:prSet presAssocID="{9CD8D4F6-0ED4-4D05-9E79-BFDCE839A56F}" presName="parentText" presStyleLbl="node1" presStyleIdx="10" presStyleCnt="11">
        <dgm:presLayoutVars>
          <dgm:chMax val="0"/>
          <dgm:bulletEnabled val="1"/>
        </dgm:presLayoutVars>
      </dgm:prSet>
      <dgm:spPr/>
    </dgm:pt>
  </dgm:ptLst>
  <dgm:cxnLst>
    <dgm:cxn modelId="{D4E05B03-7250-435A-98E3-F17DF564B953}" type="presOf" srcId="{B4B9CB33-5A27-4442-9859-53DBCFB345A5}" destId="{5C4B7C21-F75E-42AB-A09C-99DF1F2A0333}" srcOrd="0" destOrd="0" presId="urn:microsoft.com/office/officeart/2005/8/layout/vList2"/>
    <dgm:cxn modelId="{EB83C104-45EB-4845-AB28-60BDE1C2C37F}" srcId="{BD06F7E1-11B4-4504-8458-551DEFB6EA38}" destId="{A93A7F22-FEC7-418D-AFAE-684688C58EDD}" srcOrd="9" destOrd="0" parTransId="{87FCBA5B-85B8-41D3-A34B-9A77A80126EE}" sibTransId="{15516A42-BF3A-4EB8-8638-EE975286B44F}"/>
    <dgm:cxn modelId="{606FE416-A091-472D-83D6-564EBD020491}" srcId="{BD06F7E1-11B4-4504-8458-551DEFB6EA38}" destId="{9C287E68-C563-4347-B69E-4F0E20F97D68}" srcOrd="8" destOrd="0" parTransId="{D3D50B26-6821-4D8D-86CB-EC6B8A18921D}" sibTransId="{6B43D04C-23F0-4B26-8A2A-925B6CDD61DA}"/>
    <dgm:cxn modelId="{90795328-4ADC-4DEC-9E8C-3ADD0D0BB226}" srcId="{BD06F7E1-11B4-4504-8458-551DEFB6EA38}" destId="{B4B9CB33-5A27-4442-9859-53DBCFB345A5}" srcOrd="2" destOrd="0" parTransId="{2890319A-89B6-40A7-9458-A232D067DEF4}" sibTransId="{7CDEAAE2-2F9B-45DE-AE69-C2A18529D7EF}"/>
    <dgm:cxn modelId="{C5A3343C-30E9-4982-A78D-560508099BB1}" type="presOf" srcId="{A93A7F22-FEC7-418D-AFAE-684688C58EDD}" destId="{E4D66A37-774F-4FE0-A091-7840D98DACBD}" srcOrd="0" destOrd="0" presId="urn:microsoft.com/office/officeart/2005/8/layout/vList2"/>
    <dgm:cxn modelId="{9A5FD53D-E39F-49BE-ADB9-48DFCEED2324}" srcId="{BD06F7E1-11B4-4504-8458-551DEFB6EA38}" destId="{69BBCEF2-2D1F-48A1-8105-1787F67084A2}" srcOrd="1" destOrd="0" parTransId="{A0882607-077E-4550-A5C0-4FCFD77B4204}" sibTransId="{158731F8-9D82-4F05-B64E-DEA61425CBF8}"/>
    <dgm:cxn modelId="{5A608866-98C6-43CC-8D5D-8C671DB77836}" srcId="{BD06F7E1-11B4-4504-8458-551DEFB6EA38}" destId="{0DAC1781-B64C-460B-915B-15D371A3C78D}" srcOrd="3" destOrd="0" parTransId="{31AE04FA-6524-4DE1-87E0-5CF4B213F438}" sibTransId="{E7554313-45CF-4AD3-8725-1EAF75773AF1}"/>
    <dgm:cxn modelId="{D398F949-CD6B-4804-95D9-EBF07009C5ED}" type="presOf" srcId="{69BBCEF2-2D1F-48A1-8105-1787F67084A2}" destId="{B0D8EA0C-B3C0-4B58-ABE9-D89B8522E40D}" srcOrd="0" destOrd="0" presId="urn:microsoft.com/office/officeart/2005/8/layout/vList2"/>
    <dgm:cxn modelId="{F99F086A-B12A-43BF-AA8E-878D20A228DD}" type="presOf" srcId="{9C287E68-C563-4347-B69E-4F0E20F97D68}" destId="{25BA6AAA-AEAB-48F1-AB6B-2AF8298EE1CA}" srcOrd="0" destOrd="0" presId="urn:microsoft.com/office/officeart/2005/8/layout/vList2"/>
    <dgm:cxn modelId="{C76F196E-CD0D-4339-9858-F2FA4AF5267E}" type="presOf" srcId="{9CD8D4F6-0ED4-4D05-9E79-BFDCE839A56F}" destId="{FA8B1D0F-F16A-49C8-8DEF-14E6D90ECD9C}" srcOrd="0" destOrd="0" presId="urn:microsoft.com/office/officeart/2005/8/layout/vList2"/>
    <dgm:cxn modelId="{05EBBF4F-05D4-4836-9C7A-726EEE7C88AC}" type="presOf" srcId="{0DAC1781-B64C-460B-915B-15D371A3C78D}" destId="{2D11F7A7-74CD-4228-BBFB-E810170978EB}" srcOrd="0" destOrd="0" presId="urn:microsoft.com/office/officeart/2005/8/layout/vList2"/>
    <dgm:cxn modelId="{E227C956-79D2-47F6-AE01-B8A88B8D14F8}" type="presOf" srcId="{8A943186-0689-4C67-BD98-016EC2026930}" destId="{AA977AA1-121E-4003-A578-72C6A36580AF}" srcOrd="0" destOrd="0" presId="urn:microsoft.com/office/officeart/2005/8/layout/vList2"/>
    <dgm:cxn modelId="{5AE6B65A-8F5E-4960-97FD-C3DEF9981141}" srcId="{BD06F7E1-11B4-4504-8458-551DEFB6EA38}" destId="{714EFDD7-A677-468C-AE6D-3E27F669D650}" srcOrd="7" destOrd="0" parTransId="{CEB22473-B777-49E2-8473-917B873B1B3A}" sibTransId="{310A58A5-5216-4B63-8DE2-FD434E39B0DB}"/>
    <dgm:cxn modelId="{70D740A3-BBA6-44C0-9058-22EB92D2A5F2}" type="presOf" srcId="{714EFDD7-A677-468C-AE6D-3E27F669D650}" destId="{D39C1050-C9AA-47E1-A1AD-CD637D9C7403}" srcOrd="0" destOrd="0" presId="urn:microsoft.com/office/officeart/2005/8/layout/vList2"/>
    <dgm:cxn modelId="{EFF159AA-97C4-43F7-8BD3-A7CDDA003CA6}" type="presOf" srcId="{EA4A5802-3D0C-4206-9447-DE494C2151B9}" destId="{418BAA74-C750-4707-8F37-1D863C004E69}" srcOrd="0" destOrd="0" presId="urn:microsoft.com/office/officeart/2005/8/layout/vList2"/>
    <dgm:cxn modelId="{003361AC-00BB-4E55-B6B5-6790B51BEE9F}" type="presOf" srcId="{BD06F7E1-11B4-4504-8458-551DEFB6EA38}" destId="{5841B0BD-A534-4224-95F6-43922094A1CA}" srcOrd="0" destOrd="0" presId="urn:microsoft.com/office/officeart/2005/8/layout/vList2"/>
    <dgm:cxn modelId="{AC4C68B1-A656-403C-8FE2-1B6DA7F22F38}" srcId="{BD06F7E1-11B4-4504-8458-551DEFB6EA38}" destId="{492B8E82-A419-4C2E-87BC-4E916F0EAFEE}" srcOrd="0" destOrd="0" parTransId="{44924185-19FA-466C-B0CF-E66B20373ED6}" sibTransId="{156483BA-F11B-4596-BABF-238A70A6AC97}"/>
    <dgm:cxn modelId="{7FC674B4-5370-43C5-93B6-9F026B999E44}" srcId="{BD06F7E1-11B4-4504-8458-551DEFB6EA38}" destId="{8A943186-0689-4C67-BD98-016EC2026930}" srcOrd="5" destOrd="0" parTransId="{8E2EABAA-5E1B-4646-B1D1-7D09DAAA2DE5}" sibTransId="{E469D33D-36AF-408A-8668-3223CDDDDD83}"/>
    <dgm:cxn modelId="{C69AD4C9-B500-4362-87BA-7F029FBB25F2}" srcId="{BD06F7E1-11B4-4504-8458-551DEFB6EA38}" destId="{9CD8D4F6-0ED4-4D05-9E79-BFDCE839A56F}" srcOrd="10" destOrd="0" parTransId="{5DBC5E4B-2837-4BDD-B498-7FABA055D828}" sibTransId="{5B8F82E7-872A-4751-AED4-146C8F0B26BD}"/>
    <dgm:cxn modelId="{39D69DD7-E40A-4124-8660-227CCC3FA17B}" type="presOf" srcId="{492B8E82-A419-4C2E-87BC-4E916F0EAFEE}" destId="{3BC54774-679D-460C-9858-B89ECC67B167}" srcOrd="0" destOrd="0" presId="urn:microsoft.com/office/officeart/2005/8/layout/vList2"/>
    <dgm:cxn modelId="{2CD522DF-5558-4E1D-B3BB-968CA7FE5AA2}" type="presOf" srcId="{1FD097B6-F3C1-4481-B398-DC630FB589D6}" destId="{F3F9B1CF-9189-4F29-9766-269C18908FD2}" srcOrd="0" destOrd="0" presId="urn:microsoft.com/office/officeart/2005/8/layout/vList2"/>
    <dgm:cxn modelId="{095EC0F5-0911-4337-8685-2E34A4A71D74}" srcId="{BD06F7E1-11B4-4504-8458-551DEFB6EA38}" destId="{1FD097B6-F3C1-4481-B398-DC630FB589D6}" srcOrd="4" destOrd="0" parTransId="{7B327A44-CB61-4DB9-BBC9-42B65F3C04F4}" sibTransId="{0A810065-BC85-4E7D-AB69-6B960D517579}"/>
    <dgm:cxn modelId="{963C08FE-8CF3-4FC6-90F1-077D06A1505A}" srcId="{BD06F7E1-11B4-4504-8458-551DEFB6EA38}" destId="{EA4A5802-3D0C-4206-9447-DE494C2151B9}" srcOrd="6" destOrd="0" parTransId="{C74468D5-6C0A-4AD8-8244-4AF91381DD84}" sibTransId="{51D67890-6206-4FE7-AC26-1E9F49CBEBFE}"/>
    <dgm:cxn modelId="{B3A5065F-7FA1-42E7-868F-8988187CE8D0}" type="presParOf" srcId="{5841B0BD-A534-4224-95F6-43922094A1CA}" destId="{3BC54774-679D-460C-9858-B89ECC67B167}" srcOrd="0" destOrd="0" presId="urn:microsoft.com/office/officeart/2005/8/layout/vList2"/>
    <dgm:cxn modelId="{FDDF2D90-A3DE-4708-8854-C69A121C0262}" type="presParOf" srcId="{5841B0BD-A534-4224-95F6-43922094A1CA}" destId="{C5366664-2BEA-4663-B1DC-3413BC67AFA4}" srcOrd="1" destOrd="0" presId="urn:microsoft.com/office/officeart/2005/8/layout/vList2"/>
    <dgm:cxn modelId="{971B9D50-2022-4B93-9E1D-D6A90EA51C58}" type="presParOf" srcId="{5841B0BD-A534-4224-95F6-43922094A1CA}" destId="{B0D8EA0C-B3C0-4B58-ABE9-D89B8522E40D}" srcOrd="2" destOrd="0" presId="urn:microsoft.com/office/officeart/2005/8/layout/vList2"/>
    <dgm:cxn modelId="{FC31BC71-98A8-4EF2-9AD6-6AF2C941E029}" type="presParOf" srcId="{5841B0BD-A534-4224-95F6-43922094A1CA}" destId="{F8E25427-F1C0-4D69-9689-545FF3489477}" srcOrd="3" destOrd="0" presId="urn:microsoft.com/office/officeart/2005/8/layout/vList2"/>
    <dgm:cxn modelId="{0D2DCC9D-D420-4D28-8E6E-3053E5FCA1EB}" type="presParOf" srcId="{5841B0BD-A534-4224-95F6-43922094A1CA}" destId="{5C4B7C21-F75E-42AB-A09C-99DF1F2A0333}" srcOrd="4" destOrd="0" presId="urn:microsoft.com/office/officeart/2005/8/layout/vList2"/>
    <dgm:cxn modelId="{AC7F8D1E-D628-49B7-B8C1-1634C5C60B54}" type="presParOf" srcId="{5841B0BD-A534-4224-95F6-43922094A1CA}" destId="{8EA6B177-9AE8-4DEB-930F-C9AB0C164AC9}" srcOrd="5" destOrd="0" presId="urn:microsoft.com/office/officeart/2005/8/layout/vList2"/>
    <dgm:cxn modelId="{26CB3EC5-6C8B-4A16-B748-1A1504B322D2}" type="presParOf" srcId="{5841B0BD-A534-4224-95F6-43922094A1CA}" destId="{2D11F7A7-74CD-4228-BBFB-E810170978EB}" srcOrd="6" destOrd="0" presId="urn:microsoft.com/office/officeart/2005/8/layout/vList2"/>
    <dgm:cxn modelId="{CF2FD030-D2FA-470C-8026-47005A68757B}" type="presParOf" srcId="{5841B0BD-A534-4224-95F6-43922094A1CA}" destId="{BD68D77D-E194-465E-8544-63515DC6108D}" srcOrd="7" destOrd="0" presId="urn:microsoft.com/office/officeart/2005/8/layout/vList2"/>
    <dgm:cxn modelId="{82D5BACD-E9AC-4F48-A05C-B12DDC117B76}" type="presParOf" srcId="{5841B0BD-A534-4224-95F6-43922094A1CA}" destId="{F3F9B1CF-9189-4F29-9766-269C18908FD2}" srcOrd="8" destOrd="0" presId="urn:microsoft.com/office/officeart/2005/8/layout/vList2"/>
    <dgm:cxn modelId="{4B7EE31F-A8D2-4B5B-9F04-AAA3E6DB4C28}" type="presParOf" srcId="{5841B0BD-A534-4224-95F6-43922094A1CA}" destId="{DEB71CB1-1E1C-4076-B4EE-856CA6C66D20}" srcOrd="9" destOrd="0" presId="urn:microsoft.com/office/officeart/2005/8/layout/vList2"/>
    <dgm:cxn modelId="{38FFEDC2-2628-4166-ADFB-4489322DF980}" type="presParOf" srcId="{5841B0BD-A534-4224-95F6-43922094A1CA}" destId="{AA977AA1-121E-4003-A578-72C6A36580AF}" srcOrd="10" destOrd="0" presId="urn:microsoft.com/office/officeart/2005/8/layout/vList2"/>
    <dgm:cxn modelId="{D1334E70-AA12-4444-8534-819F5A1BA33A}" type="presParOf" srcId="{5841B0BD-A534-4224-95F6-43922094A1CA}" destId="{FA88D4A6-D50F-4585-B05E-4014806EB47D}" srcOrd="11" destOrd="0" presId="urn:microsoft.com/office/officeart/2005/8/layout/vList2"/>
    <dgm:cxn modelId="{160BD965-B420-4222-AD56-781CF5DF6279}" type="presParOf" srcId="{5841B0BD-A534-4224-95F6-43922094A1CA}" destId="{418BAA74-C750-4707-8F37-1D863C004E69}" srcOrd="12" destOrd="0" presId="urn:microsoft.com/office/officeart/2005/8/layout/vList2"/>
    <dgm:cxn modelId="{4E63EBAB-DBC1-46EE-B0DE-C9C3E8A75A9E}" type="presParOf" srcId="{5841B0BD-A534-4224-95F6-43922094A1CA}" destId="{0C4E036D-29AC-4033-829E-0DF6741C1F1D}" srcOrd="13" destOrd="0" presId="urn:microsoft.com/office/officeart/2005/8/layout/vList2"/>
    <dgm:cxn modelId="{D7BF84B9-FBBC-401A-BF39-68988CE97EB2}" type="presParOf" srcId="{5841B0BD-A534-4224-95F6-43922094A1CA}" destId="{D39C1050-C9AA-47E1-A1AD-CD637D9C7403}" srcOrd="14" destOrd="0" presId="urn:microsoft.com/office/officeart/2005/8/layout/vList2"/>
    <dgm:cxn modelId="{167B1CE6-9B7A-46E0-9D1B-FCFE51809DE4}" type="presParOf" srcId="{5841B0BD-A534-4224-95F6-43922094A1CA}" destId="{AF3AB12A-F585-4A9F-A651-1CC3FAAF4569}" srcOrd="15" destOrd="0" presId="urn:microsoft.com/office/officeart/2005/8/layout/vList2"/>
    <dgm:cxn modelId="{9B772834-1BBC-4326-8E48-19C31CFBB012}" type="presParOf" srcId="{5841B0BD-A534-4224-95F6-43922094A1CA}" destId="{25BA6AAA-AEAB-48F1-AB6B-2AF8298EE1CA}" srcOrd="16" destOrd="0" presId="urn:microsoft.com/office/officeart/2005/8/layout/vList2"/>
    <dgm:cxn modelId="{A46D4834-F3FC-400F-AACB-C99FCB1F40E6}" type="presParOf" srcId="{5841B0BD-A534-4224-95F6-43922094A1CA}" destId="{18857CF6-D6CB-4BA5-AA30-12724CD173D3}" srcOrd="17" destOrd="0" presId="urn:microsoft.com/office/officeart/2005/8/layout/vList2"/>
    <dgm:cxn modelId="{A5BDAECD-C2BF-456A-9FEB-1A1019D2FB3E}" type="presParOf" srcId="{5841B0BD-A534-4224-95F6-43922094A1CA}" destId="{E4D66A37-774F-4FE0-A091-7840D98DACBD}" srcOrd="18" destOrd="0" presId="urn:microsoft.com/office/officeart/2005/8/layout/vList2"/>
    <dgm:cxn modelId="{7E2789F1-82A2-4C5F-9F66-CFE0BED5119E}" type="presParOf" srcId="{5841B0BD-A534-4224-95F6-43922094A1CA}" destId="{FE2CF9A9-9D5E-42A3-A331-F982E3335766}" srcOrd="19" destOrd="0" presId="urn:microsoft.com/office/officeart/2005/8/layout/vList2"/>
    <dgm:cxn modelId="{0313AE51-D038-4527-B045-47517ECA3355}" type="presParOf" srcId="{5841B0BD-A534-4224-95F6-43922094A1CA}" destId="{FA8B1D0F-F16A-49C8-8DEF-14E6D90ECD9C}"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601C2-D9CA-49B0-A1CE-AFD28255AD26}">
      <dsp:nvSpPr>
        <dsp:cNvPr id="0" name=""/>
        <dsp:cNvSpPr/>
      </dsp:nvSpPr>
      <dsp:spPr>
        <a:xfrm>
          <a:off x="0" y="5849626"/>
          <a:ext cx="6309101" cy="42675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COP27</a:t>
          </a:r>
        </a:p>
      </dsp:txBody>
      <dsp:txXfrm>
        <a:off x="0" y="5849626"/>
        <a:ext cx="6309101" cy="230448"/>
      </dsp:txXfrm>
    </dsp:sp>
    <dsp:sp modelId="{D4FEB5E3-12C7-4CC0-9C1C-2BAD51E575B0}">
      <dsp:nvSpPr>
        <dsp:cNvPr id="0" name=""/>
        <dsp:cNvSpPr/>
      </dsp:nvSpPr>
      <dsp:spPr>
        <a:xfrm>
          <a:off x="0" y="6071539"/>
          <a:ext cx="6309101" cy="1963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latin typeface="Calibri Light" panose="020F0302020204030204"/>
          </a:endParaRPr>
        </a:p>
      </dsp:txBody>
      <dsp:txXfrm>
        <a:off x="0" y="6071539"/>
        <a:ext cx="6309101" cy="196307"/>
      </dsp:txXfrm>
    </dsp:sp>
    <dsp:sp modelId="{104714A9-D1A4-4648-B4C2-6AEFB407C75C}">
      <dsp:nvSpPr>
        <dsp:cNvPr id="0" name=""/>
        <dsp:cNvSpPr/>
      </dsp:nvSpPr>
      <dsp:spPr>
        <a:xfrm rot="10800000">
          <a:off x="0" y="519967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The Importance of Collective Action</a:t>
          </a:r>
        </a:p>
      </dsp:txBody>
      <dsp:txXfrm rot="-10800000">
        <a:off x="0" y="5199676"/>
        <a:ext cx="6309101" cy="230379"/>
      </dsp:txXfrm>
    </dsp:sp>
    <dsp:sp modelId="{B0CC6509-85CD-4DA1-9457-BF83063EE423}">
      <dsp:nvSpPr>
        <dsp:cNvPr id="0" name=""/>
        <dsp:cNvSpPr/>
      </dsp:nvSpPr>
      <dsp:spPr>
        <a:xfrm>
          <a:off x="0" y="5430055"/>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t>
          </a:r>
          <a:endParaRPr lang="en-US" sz="1000" kern="1200" dirty="0">
            <a:latin typeface="Fredoka One"/>
          </a:endParaRPr>
        </a:p>
      </dsp:txBody>
      <dsp:txXfrm>
        <a:off x="0" y="5430055"/>
        <a:ext cx="6309101" cy="196249"/>
      </dsp:txXfrm>
    </dsp:sp>
    <dsp:sp modelId="{CAB58D96-5AC6-4BB2-B9B2-4F01782C952C}">
      <dsp:nvSpPr>
        <dsp:cNvPr id="0" name=""/>
        <dsp:cNvSpPr/>
      </dsp:nvSpPr>
      <dsp:spPr>
        <a:xfrm rot="10800000">
          <a:off x="0" y="454972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Sustainable Transport</a:t>
          </a:r>
        </a:p>
      </dsp:txBody>
      <dsp:txXfrm rot="-10800000">
        <a:off x="0" y="4549726"/>
        <a:ext cx="6309101" cy="230379"/>
      </dsp:txXfrm>
    </dsp:sp>
    <dsp:sp modelId="{D0625503-F5BB-4AE6-9F8B-6BB2A3778588}">
      <dsp:nvSpPr>
        <dsp:cNvPr id="0" name=""/>
        <dsp:cNvSpPr/>
      </dsp:nvSpPr>
      <dsp:spPr>
        <a:xfrm>
          <a:off x="0" y="478010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Fredoka One"/>
            </a:rPr>
            <a:t>🗸</a:t>
          </a:r>
        </a:p>
      </dsp:txBody>
      <dsp:txXfrm>
        <a:off x="0" y="4780106"/>
        <a:ext cx="6309101" cy="196249"/>
      </dsp:txXfrm>
    </dsp:sp>
    <dsp:sp modelId="{ED036292-791A-4797-8770-231C5386E3B2}">
      <dsp:nvSpPr>
        <dsp:cNvPr id="0" name=""/>
        <dsp:cNvSpPr/>
      </dsp:nvSpPr>
      <dsp:spPr>
        <a:xfrm rot="10800000">
          <a:off x="0" y="389977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The Arctic</a:t>
          </a:r>
        </a:p>
      </dsp:txBody>
      <dsp:txXfrm rot="-10800000">
        <a:off x="0" y="3899776"/>
        <a:ext cx="6309101" cy="230379"/>
      </dsp:txXfrm>
    </dsp:sp>
    <dsp:sp modelId="{7CDB454D-34FB-414A-B062-0A48263D4181}">
      <dsp:nvSpPr>
        <dsp:cNvPr id="0" name=""/>
        <dsp:cNvSpPr/>
      </dsp:nvSpPr>
      <dsp:spPr>
        <a:xfrm>
          <a:off x="0" y="413015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Fredoka One"/>
            </a:rPr>
            <a:t>🗸</a:t>
          </a:r>
        </a:p>
      </dsp:txBody>
      <dsp:txXfrm>
        <a:off x="0" y="4130156"/>
        <a:ext cx="6309101" cy="196249"/>
      </dsp:txXfrm>
    </dsp:sp>
    <dsp:sp modelId="{2F869AC3-6B8B-49A3-B2DA-A6934A0C16F9}">
      <dsp:nvSpPr>
        <dsp:cNvPr id="0" name=""/>
        <dsp:cNvSpPr/>
      </dsp:nvSpPr>
      <dsp:spPr>
        <a:xfrm rot="10800000">
          <a:off x="0" y="324982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The Oceans and Plastic</a:t>
          </a:r>
        </a:p>
      </dsp:txBody>
      <dsp:txXfrm rot="-10800000">
        <a:off x="0" y="3249826"/>
        <a:ext cx="6309101" cy="230379"/>
      </dsp:txXfrm>
    </dsp:sp>
    <dsp:sp modelId="{498CA3D6-AA45-448A-B6A2-66BCE0B7C0AC}">
      <dsp:nvSpPr>
        <dsp:cNvPr id="0" name=""/>
        <dsp:cNvSpPr/>
      </dsp:nvSpPr>
      <dsp:spPr>
        <a:xfrm>
          <a:off x="0" y="348020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Fredoka One"/>
            </a:rPr>
            <a:t>🗸</a:t>
          </a:r>
        </a:p>
      </dsp:txBody>
      <dsp:txXfrm>
        <a:off x="0" y="3480206"/>
        <a:ext cx="6309101" cy="196249"/>
      </dsp:txXfrm>
    </dsp:sp>
    <dsp:sp modelId="{100FF968-407E-4D10-9C20-A84FE0989944}">
      <dsp:nvSpPr>
        <dsp:cNvPr id="0" name=""/>
        <dsp:cNvSpPr/>
      </dsp:nvSpPr>
      <dsp:spPr>
        <a:xfrm rot="10800000">
          <a:off x="0" y="259987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Sustainable Fashion</a:t>
          </a:r>
        </a:p>
      </dsp:txBody>
      <dsp:txXfrm rot="-10800000">
        <a:off x="0" y="2599876"/>
        <a:ext cx="6309101" cy="230379"/>
      </dsp:txXfrm>
    </dsp:sp>
    <dsp:sp modelId="{385AF3B5-CEF6-4889-908E-FFBC0FAF8588}">
      <dsp:nvSpPr>
        <dsp:cNvPr id="0" name=""/>
        <dsp:cNvSpPr/>
      </dsp:nvSpPr>
      <dsp:spPr>
        <a:xfrm>
          <a:off x="0" y="283025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rtl="0">
            <a:lnSpc>
              <a:spcPct val="90000"/>
            </a:lnSpc>
            <a:spcBef>
              <a:spcPct val="0"/>
            </a:spcBef>
            <a:spcAft>
              <a:spcPct val="35000"/>
            </a:spcAft>
            <a:buNone/>
          </a:pPr>
          <a:r>
            <a:rPr lang="en-US" sz="1000" kern="1200" dirty="0">
              <a:latin typeface="Fredoka One"/>
            </a:rPr>
            <a:t>🗸</a:t>
          </a:r>
        </a:p>
      </dsp:txBody>
      <dsp:txXfrm>
        <a:off x="0" y="2830256"/>
        <a:ext cx="6309101" cy="196249"/>
      </dsp:txXfrm>
    </dsp:sp>
    <dsp:sp modelId="{1D9FF3A6-44EE-49A6-8062-B11C127D53E0}">
      <dsp:nvSpPr>
        <dsp:cNvPr id="0" name=""/>
        <dsp:cNvSpPr/>
      </dsp:nvSpPr>
      <dsp:spPr>
        <a:xfrm rot="10800000">
          <a:off x="0" y="194992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Biodiversity</a:t>
          </a:r>
        </a:p>
      </dsp:txBody>
      <dsp:txXfrm rot="-10800000">
        <a:off x="0" y="1949926"/>
        <a:ext cx="6309101" cy="230379"/>
      </dsp:txXfrm>
    </dsp:sp>
    <dsp:sp modelId="{FB51D4BA-93BF-4088-8B79-AE429F2DD451}">
      <dsp:nvSpPr>
        <dsp:cNvPr id="0" name=""/>
        <dsp:cNvSpPr/>
      </dsp:nvSpPr>
      <dsp:spPr>
        <a:xfrm>
          <a:off x="0" y="218030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rtl="0">
            <a:lnSpc>
              <a:spcPct val="90000"/>
            </a:lnSpc>
            <a:spcBef>
              <a:spcPct val="0"/>
            </a:spcBef>
            <a:spcAft>
              <a:spcPct val="35000"/>
            </a:spcAft>
            <a:buNone/>
          </a:pPr>
          <a:r>
            <a:rPr lang="en-US" sz="1000" kern="1200" dirty="0"/>
            <a:t>🗸</a:t>
          </a:r>
        </a:p>
      </dsp:txBody>
      <dsp:txXfrm>
        <a:off x="0" y="2180306"/>
        <a:ext cx="6309101" cy="196249"/>
      </dsp:txXfrm>
    </dsp:sp>
    <dsp:sp modelId="{2F72169F-69A3-4AA5-A50C-A73B11590833}">
      <dsp:nvSpPr>
        <dsp:cNvPr id="0" name=""/>
        <dsp:cNvSpPr/>
      </dsp:nvSpPr>
      <dsp:spPr>
        <a:xfrm rot="10800000">
          <a:off x="0" y="129997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Climate Justice</a:t>
          </a:r>
        </a:p>
      </dsp:txBody>
      <dsp:txXfrm rot="-10800000">
        <a:off x="0" y="1299976"/>
        <a:ext cx="6309101" cy="230379"/>
      </dsp:txXfrm>
    </dsp:sp>
    <dsp:sp modelId="{B519E72A-2EEB-4D12-AF3C-9191A7CB27CA}">
      <dsp:nvSpPr>
        <dsp:cNvPr id="0" name=""/>
        <dsp:cNvSpPr/>
      </dsp:nvSpPr>
      <dsp:spPr>
        <a:xfrm>
          <a:off x="0" y="153035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t>
          </a:r>
          <a:endParaRPr lang="en-US" sz="1000" kern="1200" dirty="0">
            <a:latin typeface="Fredoka One"/>
          </a:endParaRPr>
        </a:p>
      </dsp:txBody>
      <dsp:txXfrm>
        <a:off x="0" y="1530356"/>
        <a:ext cx="6309101" cy="196249"/>
      </dsp:txXfrm>
    </dsp:sp>
    <dsp:sp modelId="{6A3F9681-7D14-4179-AEF6-ED491C8365AB}">
      <dsp:nvSpPr>
        <dsp:cNvPr id="0" name=""/>
        <dsp:cNvSpPr/>
      </dsp:nvSpPr>
      <dsp:spPr>
        <a:xfrm rot="10800000">
          <a:off x="0" y="650026"/>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Climate Science</a:t>
          </a:r>
        </a:p>
      </dsp:txBody>
      <dsp:txXfrm rot="-10800000">
        <a:off x="0" y="650026"/>
        <a:ext cx="6309101" cy="230379"/>
      </dsp:txXfrm>
    </dsp:sp>
    <dsp:sp modelId="{7517C85D-819A-4FAC-8541-EFE4D768B620}">
      <dsp:nvSpPr>
        <dsp:cNvPr id="0" name=""/>
        <dsp:cNvSpPr/>
      </dsp:nvSpPr>
      <dsp:spPr>
        <a:xfrm>
          <a:off x="0" y="880406"/>
          <a:ext cx="6309101" cy="1962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Fredoka One"/>
            </a:rPr>
            <a:t>🗸</a:t>
          </a:r>
        </a:p>
      </dsp:txBody>
      <dsp:txXfrm>
        <a:off x="0" y="880406"/>
        <a:ext cx="6309101" cy="196249"/>
      </dsp:txXfrm>
    </dsp:sp>
    <dsp:sp modelId="{33342119-8A5F-444C-AE95-BFACC47F31F8}">
      <dsp:nvSpPr>
        <dsp:cNvPr id="0" name=""/>
        <dsp:cNvSpPr/>
      </dsp:nvSpPr>
      <dsp:spPr>
        <a:xfrm rot="10800000">
          <a:off x="0" y="77"/>
          <a:ext cx="6309101" cy="656351"/>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rtl="0">
            <a:lnSpc>
              <a:spcPct val="90000"/>
            </a:lnSpc>
            <a:spcBef>
              <a:spcPct val="0"/>
            </a:spcBef>
            <a:spcAft>
              <a:spcPct val="35000"/>
            </a:spcAft>
            <a:buNone/>
          </a:pPr>
          <a:r>
            <a:rPr lang="en-US" sz="800" kern="1200" dirty="0">
              <a:latin typeface="Fredoka One"/>
            </a:rPr>
            <a:t>Our Learning Journey</a:t>
          </a:r>
        </a:p>
      </dsp:txBody>
      <dsp:txXfrm rot="10800000">
        <a:off x="0" y="77"/>
        <a:ext cx="6309101" cy="426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856B6-1C11-4BCC-A4C9-D481C23A814D}">
      <dsp:nvSpPr>
        <dsp:cNvPr id="0" name=""/>
        <dsp:cNvSpPr/>
      </dsp:nvSpPr>
      <dsp:spPr>
        <a:xfrm>
          <a:off x="0" y="25109"/>
          <a:ext cx="10753725"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GB" sz="2700" kern="1200" dirty="0">
              <a:latin typeface="Fredoka One"/>
            </a:rPr>
            <a:t>What is a COP?</a:t>
          </a:r>
        </a:p>
      </dsp:txBody>
      <dsp:txXfrm>
        <a:off x="31613" y="56722"/>
        <a:ext cx="10690499" cy="584369"/>
      </dsp:txXfrm>
    </dsp:sp>
    <dsp:sp modelId="{0CE9E2A6-E0FF-4F59-8CB9-18CD356F56D9}">
      <dsp:nvSpPr>
        <dsp:cNvPr id="0" name=""/>
        <dsp:cNvSpPr/>
      </dsp:nvSpPr>
      <dsp:spPr>
        <a:xfrm>
          <a:off x="0" y="750464"/>
          <a:ext cx="10753725" cy="6475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GB" sz="2700" kern="1200" dirty="0">
              <a:latin typeface="Fredoka One"/>
            </a:rPr>
            <a:t>What types of decisions are made at climate (UNFCCC) COPs?</a:t>
          </a:r>
        </a:p>
      </dsp:txBody>
      <dsp:txXfrm>
        <a:off x="31613" y="782077"/>
        <a:ext cx="10690499" cy="584369"/>
      </dsp:txXfrm>
    </dsp:sp>
    <dsp:sp modelId="{FB32AE34-78DA-4749-B909-725E3E1C7F75}">
      <dsp:nvSpPr>
        <dsp:cNvPr id="0" name=""/>
        <dsp:cNvSpPr/>
      </dsp:nvSpPr>
      <dsp:spPr>
        <a:xfrm>
          <a:off x="0" y="1475819"/>
          <a:ext cx="10753725" cy="64759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GB" sz="2700" kern="1200" dirty="0">
              <a:latin typeface="Fredoka One"/>
            </a:rPr>
            <a:t>Why is it so difficult for Parties to come to agreements?</a:t>
          </a:r>
        </a:p>
      </dsp:txBody>
      <dsp:txXfrm>
        <a:off x="31613" y="1507432"/>
        <a:ext cx="10690499" cy="584369"/>
      </dsp:txXfrm>
    </dsp:sp>
    <dsp:sp modelId="{2C9F50F3-277C-45AD-8C01-156BE04C9140}">
      <dsp:nvSpPr>
        <dsp:cNvPr id="0" name=""/>
        <dsp:cNvSpPr/>
      </dsp:nvSpPr>
      <dsp:spPr>
        <a:xfrm>
          <a:off x="0" y="2201174"/>
          <a:ext cx="10753725"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GB" sz="2700" kern="1200" dirty="0">
              <a:latin typeface="Fredoka One"/>
            </a:rPr>
            <a:t>What is the Paris Agreement and why is it so important?</a:t>
          </a:r>
        </a:p>
      </dsp:txBody>
      <dsp:txXfrm>
        <a:off x="31613" y="2232787"/>
        <a:ext cx="10690499" cy="584369"/>
      </dsp:txXfrm>
    </dsp:sp>
    <dsp:sp modelId="{BAF476AC-983C-4872-991C-6E366F485347}">
      <dsp:nvSpPr>
        <dsp:cNvPr id="0" name=""/>
        <dsp:cNvSpPr/>
      </dsp:nvSpPr>
      <dsp:spPr>
        <a:xfrm>
          <a:off x="0" y="2926529"/>
          <a:ext cx="10753725" cy="64759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GB" sz="2700" kern="1200" dirty="0">
              <a:latin typeface="Fredoka One"/>
            </a:rPr>
            <a:t>What is currently happening in Egypt?</a:t>
          </a:r>
        </a:p>
      </dsp:txBody>
      <dsp:txXfrm>
        <a:off x="31613" y="2958142"/>
        <a:ext cx="10690499" cy="584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4F41C-56E7-4393-B421-C91A83D52424}">
      <dsp:nvSpPr>
        <dsp:cNvPr id="0" name=""/>
        <dsp:cNvSpPr/>
      </dsp:nvSpPr>
      <dsp:spPr>
        <a:xfrm>
          <a:off x="0" y="201197"/>
          <a:ext cx="5946648" cy="14768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latin typeface="Fredoka One"/>
            </a:rPr>
            <a:t>COP stands for </a:t>
          </a:r>
          <a:r>
            <a:rPr lang="en-US" sz="2700" kern="1200" dirty="0">
              <a:solidFill>
                <a:schemeClr val="bg1"/>
              </a:solidFill>
              <a:highlight>
                <a:srgbClr val="FFFF00"/>
              </a:highlight>
              <a:latin typeface="Fredoka One"/>
            </a:rPr>
            <a:t>Conference of the Parties</a:t>
          </a:r>
        </a:p>
      </dsp:txBody>
      <dsp:txXfrm>
        <a:off x="72093" y="273290"/>
        <a:ext cx="5802462" cy="1332646"/>
      </dsp:txXfrm>
    </dsp:sp>
    <dsp:sp modelId="{533181FE-24BE-421E-8618-E1E18BC5F1C2}">
      <dsp:nvSpPr>
        <dsp:cNvPr id="0" name=""/>
        <dsp:cNvSpPr/>
      </dsp:nvSpPr>
      <dsp:spPr>
        <a:xfrm>
          <a:off x="0" y="1755789"/>
          <a:ext cx="5946648" cy="14768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solidFill>
                <a:schemeClr val="bg1"/>
              </a:solidFill>
              <a:latin typeface="Fredoka One"/>
            </a:rPr>
            <a:t>Parties meet </a:t>
          </a:r>
          <a:r>
            <a:rPr lang="en-US" sz="2700" kern="1200" dirty="0">
              <a:solidFill>
                <a:schemeClr val="bg1"/>
              </a:solidFill>
              <a:highlight>
                <a:srgbClr val="FFFF00"/>
              </a:highlight>
              <a:latin typeface="Fredoka One"/>
            </a:rPr>
            <a:t>every year</a:t>
          </a:r>
          <a:r>
            <a:rPr lang="en-US" sz="2700" kern="1200" dirty="0">
              <a:solidFill>
                <a:schemeClr val="bg1"/>
              </a:solidFill>
              <a:latin typeface="Fredoka One"/>
            </a:rPr>
            <a:t> and discuss progress on the promises they made in previous years</a:t>
          </a:r>
        </a:p>
      </dsp:txBody>
      <dsp:txXfrm>
        <a:off x="72093" y="1827882"/>
        <a:ext cx="5802462" cy="1332646"/>
      </dsp:txXfrm>
    </dsp:sp>
    <dsp:sp modelId="{900346B6-1D74-4615-94D2-7829ECBB831A}">
      <dsp:nvSpPr>
        <dsp:cNvPr id="0" name=""/>
        <dsp:cNvSpPr/>
      </dsp:nvSpPr>
      <dsp:spPr>
        <a:xfrm>
          <a:off x="0" y="3310382"/>
          <a:ext cx="5946648" cy="14768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kern="1200" dirty="0">
              <a:solidFill>
                <a:schemeClr val="bg1"/>
              </a:solidFill>
              <a:latin typeface="Fredoka One"/>
            </a:rPr>
            <a:t>Before every climate COP, there is a COY – a </a:t>
          </a:r>
          <a:r>
            <a:rPr lang="en-US" sz="2700" kern="1200" dirty="0">
              <a:solidFill>
                <a:schemeClr val="bg1"/>
              </a:solidFill>
              <a:highlight>
                <a:srgbClr val="FFFF00"/>
              </a:highlight>
              <a:latin typeface="Fredoka One"/>
            </a:rPr>
            <a:t>Conference of Youth</a:t>
          </a:r>
        </a:p>
      </dsp:txBody>
      <dsp:txXfrm>
        <a:off x="72093" y="3382475"/>
        <a:ext cx="5802462" cy="13326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F4A4A-1512-43B5-B6D8-B5CEAD053FD2}">
      <dsp:nvSpPr>
        <dsp:cNvPr id="0" name=""/>
        <dsp:cNvSpPr/>
      </dsp:nvSpPr>
      <dsp:spPr>
        <a:xfrm>
          <a:off x="0" y="781631"/>
          <a:ext cx="3490562" cy="2094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Fredoka One"/>
            </a:rPr>
            <a:t>Climate</a:t>
          </a:r>
        </a:p>
      </dsp:txBody>
      <dsp:txXfrm>
        <a:off x="0" y="781631"/>
        <a:ext cx="3490562" cy="2094337"/>
      </dsp:txXfrm>
    </dsp:sp>
    <dsp:sp modelId="{A2834B6D-D4D0-4D37-B83B-26855E4FA528}">
      <dsp:nvSpPr>
        <dsp:cNvPr id="0" name=""/>
        <dsp:cNvSpPr/>
      </dsp:nvSpPr>
      <dsp:spPr>
        <a:xfrm>
          <a:off x="3839619" y="781631"/>
          <a:ext cx="3490562" cy="2094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en-US" sz="3500" kern="1200" dirty="0">
              <a:latin typeface="Fredoka One"/>
            </a:rPr>
            <a:t>Biodiversity</a:t>
          </a:r>
        </a:p>
      </dsp:txBody>
      <dsp:txXfrm>
        <a:off x="3839619" y="781631"/>
        <a:ext cx="3490562" cy="2094337"/>
      </dsp:txXfrm>
    </dsp:sp>
    <dsp:sp modelId="{D8B53AB7-85B5-4C7E-ADAF-70FB0CE1E8C3}">
      <dsp:nvSpPr>
        <dsp:cNvPr id="0" name=""/>
        <dsp:cNvSpPr/>
      </dsp:nvSpPr>
      <dsp:spPr>
        <a:xfrm>
          <a:off x="7679238" y="781631"/>
          <a:ext cx="3490562" cy="2094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latin typeface="Fredoka One"/>
            </a:rPr>
            <a:t>Desertification</a:t>
          </a:r>
        </a:p>
      </dsp:txBody>
      <dsp:txXfrm>
        <a:off x="7679238" y="781631"/>
        <a:ext cx="3490562" cy="20943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54774-679D-460C-9858-B89ECC67B167}">
      <dsp:nvSpPr>
        <dsp:cNvPr id="0" name=""/>
        <dsp:cNvSpPr/>
      </dsp:nvSpPr>
      <dsp:spPr>
        <a:xfrm>
          <a:off x="0" y="112659"/>
          <a:ext cx="6913562" cy="43173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0000"/>
                <a:lumMod val="100000"/>
              </a:schemeClr>
            </a:gs>
            <a:gs pos="100000">
              <a:schemeClr val="accent5">
                <a:hueOff val="0"/>
                <a:satOff val="0"/>
                <a:lumOff val="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Finance</a:t>
          </a:r>
          <a:endParaRPr lang="en-US" sz="1800" kern="1200" dirty="0">
            <a:latin typeface="Fredoka One"/>
          </a:endParaRPr>
        </a:p>
      </dsp:txBody>
      <dsp:txXfrm>
        <a:off x="21075" y="133734"/>
        <a:ext cx="6871412" cy="389580"/>
      </dsp:txXfrm>
    </dsp:sp>
    <dsp:sp modelId="{B0D8EA0C-B3C0-4B58-ABE9-D89B8522E40D}">
      <dsp:nvSpPr>
        <dsp:cNvPr id="0" name=""/>
        <dsp:cNvSpPr/>
      </dsp:nvSpPr>
      <dsp:spPr>
        <a:xfrm>
          <a:off x="0" y="596229"/>
          <a:ext cx="6913562" cy="431730"/>
        </a:xfrm>
        <a:prstGeom prst="roundRect">
          <a:avLst/>
        </a:prstGeom>
        <a:gradFill rotWithShape="0">
          <a:gsLst>
            <a:gs pos="0">
              <a:schemeClr val="accent5">
                <a:hueOff val="-83986"/>
                <a:satOff val="4565"/>
                <a:lumOff val="-843"/>
                <a:alphaOff val="0"/>
                <a:tint val="97000"/>
                <a:satMod val="100000"/>
                <a:lumMod val="102000"/>
              </a:schemeClr>
            </a:gs>
            <a:gs pos="50000">
              <a:schemeClr val="accent5">
                <a:hueOff val="-83986"/>
                <a:satOff val="4565"/>
                <a:lumOff val="-843"/>
                <a:alphaOff val="0"/>
                <a:shade val="100000"/>
                <a:satMod val="100000"/>
                <a:lumMod val="100000"/>
              </a:schemeClr>
            </a:gs>
            <a:gs pos="100000">
              <a:schemeClr val="accent5">
                <a:hueOff val="-83986"/>
                <a:satOff val="4565"/>
                <a:lumOff val="-843"/>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Science</a:t>
          </a:r>
          <a:endParaRPr lang="en-US" sz="1800" kern="1200" dirty="0">
            <a:latin typeface="Fredoka One"/>
          </a:endParaRPr>
        </a:p>
      </dsp:txBody>
      <dsp:txXfrm>
        <a:off x="21075" y="617304"/>
        <a:ext cx="6871412" cy="389580"/>
      </dsp:txXfrm>
    </dsp:sp>
    <dsp:sp modelId="{5C4B7C21-F75E-42AB-A09C-99DF1F2A0333}">
      <dsp:nvSpPr>
        <dsp:cNvPr id="0" name=""/>
        <dsp:cNvSpPr/>
      </dsp:nvSpPr>
      <dsp:spPr>
        <a:xfrm>
          <a:off x="0" y="1079799"/>
          <a:ext cx="6913562" cy="431730"/>
        </a:xfrm>
        <a:prstGeom prst="roundRect">
          <a:avLst/>
        </a:prstGeom>
        <a:gradFill rotWithShape="0">
          <a:gsLst>
            <a:gs pos="0">
              <a:schemeClr val="accent5">
                <a:hueOff val="-167973"/>
                <a:satOff val="9129"/>
                <a:lumOff val="-1686"/>
                <a:alphaOff val="0"/>
                <a:tint val="97000"/>
                <a:satMod val="100000"/>
                <a:lumMod val="102000"/>
              </a:schemeClr>
            </a:gs>
            <a:gs pos="50000">
              <a:schemeClr val="accent5">
                <a:hueOff val="-167973"/>
                <a:satOff val="9129"/>
                <a:lumOff val="-1686"/>
                <a:alphaOff val="0"/>
                <a:shade val="100000"/>
                <a:satMod val="100000"/>
                <a:lumMod val="100000"/>
              </a:schemeClr>
            </a:gs>
            <a:gs pos="100000">
              <a:schemeClr val="accent5">
                <a:hueOff val="-167973"/>
                <a:satOff val="9129"/>
                <a:lumOff val="-1686"/>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Youth and Future Generations</a:t>
          </a:r>
          <a:endParaRPr lang="en-US" sz="1800" kern="1200" dirty="0">
            <a:latin typeface="Fredoka One"/>
          </a:endParaRPr>
        </a:p>
      </dsp:txBody>
      <dsp:txXfrm>
        <a:off x="21075" y="1100874"/>
        <a:ext cx="6871412" cy="389580"/>
      </dsp:txXfrm>
    </dsp:sp>
    <dsp:sp modelId="{2D11F7A7-74CD-4228-BBFB-E810170978EB}">
      <dsp:nvSpPr>
        <dsp:cNvPr id="0" name=""/>
        <dsp:cNvSpPr/>
      </dsp:nvSpPr>
      <dsp:spPr>
        <a:xfrm>
          <a:off x="0" y="1563369"/>
          <a:ext cx="6913562" cy="431730"/>
        </a:xfrm>
        <a:prstGeom prst="roundRect">
          <a:avLst/>
        </a:prstGeom>
        <a:gradFill rotWithShape="0">
          <a:gsLst>
            <a:gs pos="0">
              <a:schemeClr val="accent5">
                <a:hueOff val="-251960"/>
                <a:satOff val="13694"/>
                <a:lumOff val="-2530"/>
                <a:alphaOff val="0"/>
                <a:tint val="97000"/>
                <a:satMod val="100000"/>
                <a:lumMod val="102000"/>
              </a:schemeClr>
            </a:gs>
            <a:gs pos="50000">
              <a:schemeClr val="accent5">
                <a:hueOff val="-251960"/>
                <a:satOff val="13694"/>
                <a:lumOff val="-2530"/>
                <a:alphaOff val="0"/>
                <a:shade val="100000"/>
                <a:satMod val="100000"/>
                <a:lumMod val="100000"/>
              </a:schemeClr>
            </a:gs>
            <a:gs pos="100000">
              <a:schemeClr val="accent5">
                <a:hueOff val="-251960"/>
                <a:satOff val="13694"/>
                <a:lumOff val="-2530"/>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Water</a:t>
          </a:r>
          <a:endParaRPr lang="en-US" sz="1800" kern="1200" dirty="0">
            <a:latin typeface="Fredoka One"/>
          </a:endParaRPr>
        </a:p>
      </dsp:txBody>
      <dsp:txXfrm>
        <a:off x="21075" y="1584444"/>
        <a:ext cx="6871412" cy="389580"/>
      </dsp:txXfrm>
    </dsp:sp>
    <dsp:sp modelId="{F3F9B1CF-9189-4F29-9766-269C18908FD2}">
      <dsp:nvSpPr>
        <dsp:cNvPr id="0" name=""/>
        <dsp:cNvSpPr/>
      </dsp:nvSpPr>
      <dsp:spPr>
        <a:xfrm>
          <a:off x="0" y="2046939"/>
          <a:ext cx="6913562" cy="431730"/>
        </a:xfrm>
        <a:prstGeom prst="roundRect">
          <a:avLst/>
        </a:prstGeom>
        <a:gradFill rotWithShape="0">
          <a:gsLst>
            <a:gs pos="0">
              <a:schemeClr val="accent5">
                <a:hueOff val="-335946"/>
                <a:satOff val="18259"/>
                <a:lumOff val="-3373"/>
                <a:alphaOff val="0"/>
                <a:tint val="97000"/>
                <a:satMod val="100000"/>
                <a:lumMod val="102000"/>
              </a:schemeClr>
            </a:gs>
            <a:gs pos="50000">
              <a:schemeClr val="accent5">
                <a:hueOff val="-335946"/>
                <a:satOff val="18259"/>
                <a:lumOff val="-3373"/>
                <a:alphaOff val="0"/>
                <a:shade val="100000"/>
                <a:satMod val="100000"/>
                <a:lumMod val="100000"/>
              </a:schemeClr>
            </a:gs>
            <a:gs pos="100000">
              <a:schemeClr val="accent5">
                <a:hueOff val="-335946"/>
                <a:satOff val="18259"/>
                <a:lumOff val="-3373"/>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Energy</a:t>
          </a:r>
          <a:endParaRPr lang="en-US" sz="1800" kern="1200" dirty="0">
            <a:latin typeface="Fredoka One"/>
          </a:endParaRPr>
        </a:p>
      </dsp:txBody>
      <dsp:txXfrm>
        <a:off x="21075" y="2068014"/>
        <a:ext cx="6871412" cy="389580"/>
      </dsp:txXfrm>
    </dsp:sp>
    <dsp:sp modelId="{AA977AA1-121E-4003-A578-72C6A36580AF}">
      <dsp:nvSpPr>
        <dsp:cNvPr id="0" name=""/>
        <dsp:cNvSpPr/>
      </dsp:nvSpPr>
      <dsp:spPr>
        <a:xfrm>
          <a:off x="0" y="2530509"/>
          <a:ext cx="6913562" cy="431730"/>
        </a:xfrm>
        <a:prstGeom prst="roundRect">
          <a:avLst/>
        </a:prstGeom>
        <a:gradFill rotWithShape="0">
          <a:gsLst>
            <a:gs pos="0">
              <a:schemeClr val="accent5">
                <a:hueOff val="-419932"/>
                <a:satOff val="22824"/>
                <a:lumOff val="-4216"/>
                <a:alphaOff val="0"/>
                <a:tint val="97000"/>
                <a:satMod val="100000"/>
                <a:lumMod val="102000"/>
              </a:schemeClr>
            </a:gs>
            <a:gs pos="50000">
              <a:schemeClr val="accent5">
                <a:hueOff val="-419932"/>
                <a:satOff val="22824"/>
                <a:lumOff val="-4216"/>
                <a:alphaOff val="0"/>
                <a:shade val="100000"/>
                <a:satMod val="100000"/>
                <a:lumMod val="100000"/>
              </a:schemeClr>
            </a:gs>
            <a:gs pos="100000">
              <a:schemeClr val="accent5">
                <a:hueOff val="-419932"/>
                <a:satOff val="22824"/>
                <a:lumOff val="-4216"/>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Transport</a:t>
          </a:r>
          <a:endParaRPr lang="en-US" sz="1800" kern="1200" dirty="0">
            <a:latin typeface="Fredoka One"/>
          </a:endParaRPr>
        </a:p>
      </dsp:txBody>
      <dsp:txXfrm>
        <a:off x="21075" y="2551584"/>
        <a:ext cx="6871412" cy="389580"/>
      </dsp:txXfrm>
    </dsp:sp>
    <dsp:sp modelId="{418BAA74-C750-4707-8F37-1D863C004E69}">
      <dsp:nvSpPr>
        <dsp:cNvPr id="0" name=""/>
        <dsp:cNvSpPr/>
      </dsp:nvSpPr>
      <dsp:spPr>
        <a:xfrm>
          <a:off x="0" y="3014079"/>
          <a:ext cx="6913562" cy="431730"/>
        </a:xfrm>
        <a:prstGeom prst="roundRect">
          <a:avLst/>
        </a:prstGeom>
        <a:gradFill rotWithShape="0">
          <a:gsLst>
            <a:gs pos="0">
              <a:schemeClr val="accent5">
                <a:hueOff val="-503919"/>
                <a:satOff val="27388"/>
                <a:lumOff val="-5059"/>
                <a:alphaOff val="0"/>
                <a:tint val="97000"/>
                <a:satMod val="100000"/>
                <a:lumMod val="102000"/>
              </a:schemeClr>
            </a:gs>
            <a:gs pos="50000">
              <a:schemeClr val="accent5">
                <a:hueOff val="-503919"/>
                <a:satOff val="27388"/>
                <a:lumOff val="-5059"/>
                <a:alphaOff val="0"/>
                <a:shade val="100000"/>
                <a:satMod val="100000"/>
                <a:lumMod val="100000"/>
              </a:schemeClr>
            </a:gs>
            <a:gs pos="100000">
              <a:schemeClr val="accent5">
                <a:hueOff val="-503919"/>
                <a:satOff val="27388"/>
                <a:lumOff val="-5059"/>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Fredoka One"/>
            </a:rPr>
            <a:t>Adaptation</a:t>
          </a:r>
        </a:p>
      </dsp:txBody>
      <dsp:txXfrm>
        <a:off x="21075" y="3035154"/>
        <a:ext cx="6871412" cy="389580"/>
      </dsp:txXfrm>
    </dsp:sp>
    <dsp:sp modelId="{D39C1050-C9AA-47E1-A1AD-CD637D9C7403}">
      <dsp:nvSpPr>
        <dsp:cNvPr id="0" name=""/>
        <dsp:cNvSpPr/>
      </dsp:nvSpPr>
      <dsp:spPr>
        <a:xfrm>
          <a:off x="0" y="3497650"/>
          <a:ext cx="6913562" cy="431730"/>
        </a:xfrm>
        <a:prstGeom prst="roundRect">
          <a:avLst/>
        </a:prstGeom>
        <a:gradFill rotWithShape="0">
          <a:gsLst>
            <a:gs pos="0">
              <a:schemeClr val="accent5">
                <a:hueOff val="-587905"/>
                <a:satOff val="31953"/>
                <a:lumOff val="-5902"/>
                <a:alphaOff val="0"/>
                <a:tint val="97000"/>
                <a:satMod val="100000"/>
                <a:lumMod val="102000"/>
              </a:schemeClr>
            </a:gs>
            <a:gs pos="50000">
              <a:schemeClr val="accent5">
                <a:hueOff val="-587905"/>
                <a:satOff val="31953"/>
                <a:lumOff val="-5902"/>
                <a:alphaOff val="0"/>
                <a:shade val="100000"/>
                <a:satMod val="100000"/>
                <a:lumMod val="100000"/>
              </a:schemeClr>
            </a:gs>
            <a:gs pos="100000">
              <a:schemeClr val="accent5">
                <a:hueOff val="-587905"/>
                <a:satOff val="31953"/>
                <a:lumOff val="-5902"/>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Fredoka One"/>
            </a:rPr>
            <a:t>Agriculture</a:t>
          </a:r>
        </a:p>
      </dsp:txBody>
      <dsp:txXfrm>
        <a:off x="21075" y="3518725"/>
        <a:ext cx="6871412" cy="389580"/>
      </dsp:txXfrm>
    </dsp:sp>
    <dsp:sp modelId="{25BA6AAA-AEAB-48F1-AB6B-2AF8298EE1CA}">
      <dsp:nvSpPr>
        <dsp:cNvPr id="0" name=""/>
        <dsp:cNvSpPr/>
      </dsp:nvSpPr>
      <dsp:spPr>
        <a:xfrm>
          <a:off x="0" y="3981220"/>
          <a:ext cx="6913562" cy="431730"/>
        </a:xfrm>
        <a:prstGeom prst="roundRect">
          <a:avLst/>
        </a:prstGeom>
        <a:gradFill rotWithShape="0">
          <a:gsLst>
            <a:gs pos="0">
              <a:schemeClr val="accent5">
                <a:hueOff val="-671892"/>
                <a:satOff val="36518"/>
                <a:lumOff val="-6746"/>
                <a:alphaOff val="0"/>
                <a:tint val="97000"/>
                <a:satMod val="100000"/>
                <a:lumMod val="102000"/>
              </a:schemeClr>
            </a:gs>
            <a:gs pos="50000">
              <a:schemeClr val="accent5">
                <a:hueOff val="-671892"/>
                <a:satOff val="36518"/>
                <a:lumOff val="-6746"/>
                <a:alphaOff val="0"/>
                <a:shade val="100000"/>
                <a:satMod val="100000"/>
                <a:lumMod val="100000"/>
              </a:schemeClr>
            </a:gs>
            <a:gs pos="100000">
              <a:schemeClr val="accent5">
                <a:hueOff val="-671892"/>
                <a:satOff val="36518"/>
                <a:lumOff val="-6746"/>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Biodiversity</a:t>
          </a:r>
          <a:endParaRPr lang="en-US" sz="1800" kern="1200" dirty="0">
            <a:latin typeface="Fredoka One"/>
          </a:endParaRPr>
        </a:p>
      </dsp:txBody>
      <dsp:txXfrm>
        <a:off x="21075" y="4002295"/>
        <a:ext cx="6871412" cy="389580"/>
      </dsp:txXfrm>
    </dsp:sp>
    <dsp:sp modelId="{E4D66A37-774F-4FE0-A091-7840D98DACBD}">
      <dsp:nvSpPr>
        <dsp:cNvPr id="0" name=""/>
        <dsp:cNvSpPr/>
      </dsp:nvSpPr>
      <dsp:spPr>
        <a:xfrm>
          <a:off x="0" y="4464790"/>
          <a:ext cx="6913562" cy="431730"/>
        </a:xfrm>
        <a:prstGeom prst="roundRect">
          <a:avLst/>
        </a:prstGeom>
        <a:gradFill rotWithShape="0">
          <a:gsLst>
            <a:gs pos="0">
              <a:schemeClr val="accent5">
                <a:hueOff val="-755878"/>
                <a:satOff val="41082"/>
                <a:lumOff val="-7589"/>
                <a:alphaOff val="0"/>
                <a:tint val="97000"/>
                <a:satMod val="100000"/>
                <a:lumMod val="102000"/>
              </a:schemeClr>
            </a:gs>
            <a:gs pos="50000">
              <a:schemeClr val="accent5">
                <a:hueOff val="-755878"/>
                <a:satOff val="41082"/>
                <a:lumOff val="-7589"/>
                <a:alphaOff val="0"/>
                <a:shade val="100000"/>
                <a:satMod val="100000"/>
                <a:lumMod val="100000"/>
              </a:schemeClr>
            </a:gs>
            <a:gs pos="100000">
              <a:schemeClr val="accent5">
                <a:hueOff val="-755878"/>
                <a:satOff val="41082"/>
                <a:lumOff val="-7589"/>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Fredoka One"/>
            </a:rPr>
            <a:t>Gender</a:t>
          </a:r>
          <a:endParaRPr lang="en-US" sz="1800" kern="1200" dirty="0">
            <a:latin typeface="Fredoka One"/>
          </a:endParaRPr>
        </a:p>
      </dsp:txBody>
      <dsp:txXfrm>
        <a:off x="21075" y="4485865"/>
        <a:ext cx="6871412" cy="389580"/>
      </dsp:txXfrm>
    </dsp:sp>
    <dsp:sp modelId="{FA8B1D0F-F16A-49C8-8DEF-14E6D90ECD9C}">
      <dsp:nvSpPr>
        <dsp:cNvPr id="0" name=""/>
        <dsp:cNvSpPr/>
      </dsp:nvSpPr>
      <dsp:spPr>
        <a:xfrm>
          <a:off x="0" y="4948360"/>
          <a:ext cx="6913562" cy="431730"/>
        </a:xfrm>
        <a:prstGeom prst="roundRect">
          <a:avLst/>
        </a:prstGeom>
        <a:gradFill rotWithShape="0">
          <a:gsLst>
            <a:gs pos="0">
              <a:schemeClr val="accent5">
                <a:hueOff val="-839865"/>
                <a:satOff val="45647"/>
                <a:lumOff val="-8432"/>
                <a:alphaOff val="0"/>
                <a:tint val="97000"/>
                <a:satMod val="100000"/>
                <a:lumMod val="102000"/>
              </a:schemeClr>
            </a:gs>
            <a:gs pos="50000">
              <a:schemeClr val="accent5">
                <a:hueOff val="-839865"/>
                <a:satOff val="45647"/>
                <a:lumOff val="-8432"/>
                <a:alphaOff val="0"/>
                <a:shade val="100000"/>
                <a:satMod val="100000"/>
                <a:lumMod val="100000"/>
              </a:schemeClr>
            </a:gs>
            <a:gs pos="100000">
              <a:schemeClr val="accent5">
                <a:hueOff val="-839865"/>
                <a:satOff val="45647"/>
                <a:lumOff val="-8432"/>
                <a:alphaOff val="0"/>
                <a:shade val="80000"/>
                <a:satMod val="100000"/>
                <a:lumMod val="99000"/>
              </a:schemeClr>
            </a:gs>
          </a:gsLst>
          <a:lin ang="27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latin typeface="Fredoka One"/>
            </a:rPr>
            <a:t>Indigenous rights</a:t>
          </a:r>
        </a:p>
      </dsp:txBody>
      <dsp:txXfrm>
        <a:off x="21075" y="4969435"/>
        <a:ext cx="6871412" cy="3895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420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62346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16090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3621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2345051-2045-45DA-935E-2E3CA1A69ADC}" type="datetimeFigureOut">
              <a:rPr lang="en-US" smtClean="0"/>
              <a:t>9/12/2022</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01250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16723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45051-2045-45DA-935E-2E3CA1A69ADC}"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1395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01205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345051-2045-45DA-935E-2E3CA1A69ADC}"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14878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45051-2045-45DA-935E-2E3CA1A69ADC}"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09995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9862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54423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72345051-2045-45DA-935E-2E3CA1A69ADC}"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419335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2345051-2045-45DA-935E-2E3CA1A69ADC}" type="datetimeFigureOut">
              <a:rPr lang="en-US" smtClean="0"/>
              <a:t>9/12/2022</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48583841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92623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8602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48781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70981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0302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3142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66919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684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9/12/2022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8879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9/12/2022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1377195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0" r:id="rId7"/>
    <p:sldLayoutId id="2147483701" r:id="rId8"/>
    <p:sldLayoutId id="2147483702" r:id="rId9"/>
    <p:sldLayoutId id="2147483703" r:id="rId10"/>
    <p:sldLayoutId id="2147483704" r:id="rId11"/>
    <p:sldLayoutId id="2147483706"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C04E684-10F4-4CC3-A0B9-F03AA7BE37CF}" type="datetimeFigureOut">
              <a:rPr lang="en-US" smtClean="0"/>
              <a:t>9/12/2022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93448696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video" Target="https://www.youtube.com/embed/qfAeoBGS3Ek?feature=oembed"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5" descr="A picture containing text, person, electronics, monitor&#10;&#10;Description automatically generated">
            <a:extLst>
              <a:ext uri="{FF2B5EF4-FFF2-40B4-BE49-F238E27FC236}">
                <a16:creationId xmlns:a16="http://schemas.microsoft.com/office/drawing/2014/main" id="{18E16E8A-08DF-293B-3D8E-0C6465CFA634}"/>
              </a:ext>
            </a:extLst>
          </p:cNvPr>
          <p:cNvPicPr>
            <a:picLocks noChangeAspect="1"/>
          </p:cNvPicPr>
          <p:nvPr/>
        </p:nvPicPr>
        <p:blipFill rotWithShape="1">
          <a:blip r:embed="rId2"/>
          <a:srcRect t="11477" b="4254"/>
          <a:stretch/>
        </p:blipFill>
        <p:spPr>
          <a:xfrm>
            <a:off x="-43275" y="-25967"/>
            <a:ext cx="12460411" cy="6987876"/>
          </a:xfrm>
          <a:prstGeom prst="rect">
            <a:avLst/>
          </a:prstGeom>
        </p:spPr>
      </p:pic>
      <p:sp>
        <p:nvSpPr>
          <p:cNvPr id="2" name="Title 1"/>
          <p:cNvSpPr>
            <a:spLocks noGrp="1"/>
          </p:cNvSpPr>
          <p:nvPr>
            <p:ph type="ctrTitle"/>
          </p:nvPr>
        </p:nvSpPr>
        <p:spPr/>
        <p:txBody>
          <a:bodyPr>
            <a:normAutofit/>
          </a:bodyPr>
          <a:lstStyle/>
          <a:p>
            <a:r>
              <a:rPr lang="en-GB" dirty="0">
                <a:latin typeface="Fredoka One" panose="02000000000000000000" pitchFamily="2" charset="0"/>
              </a:rPr>
              <a:t>COP27 – Week 1</a:t>
            </a:r>
          </a:p>
        </p:txBody>
      </p:sp>
      <p:sp>
        <p:nvSpPr>
          <p:cNvPr id="3" name="TextBox 2">
            <a:extLst>
              <a:ext uri="{FF2B5EF4-FFF2-40B4-BE49-F238E27FC236}">
                <a16:creationId xmlns:a16="http://schemas.microsoft.com/office/drawing/2014/main" id="{204C0BD1-3ED1-5047-9C8C-4EA144E2186B}"/>
              </a:ext>
            </a:extLst>
          </p:cNvPr>
          <p:cNvSpPr txBox="1"/>
          <p:nvPr/>
        </p:nvSpPr>
        <p:spPr>
          <a:xfrm>
            <a:off x="136478" y="6312089"/>
            <a:ext cx="2115402" cy="443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6" name="Title 1">
            <a:extLst>
              <a:ext uri="{FF2B5EF4-FFF2-40B4-BE49-F238E27FC236}">
                <a16:creationId xmlns:a16="http://schemas.microsoft.com/office/drawing/2014/main" id="{D734FB59-C328-47E3-5930-85A327765E2E}"/>
              </a:ext>
            </a:extLst>
          </p:cNvPr>
          <p:cNvSpPr txBox="1">
            <a:spLocks/>
          </p:cNvSpPr>
          <p:nvPr/>
        </p:nvSpPr>
        <p:spPr>
          <a:xfrm>
            <a:off x="8871773" y="6502527"/>
            <a:ext cx="5368689" cy="350293"/>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kern="1200" spc="-120" baseline="0">
                <a:solidFill>
                  <a:srgbClr val="FFFFFF"/>
                </a:solidFill>
                <a:latin typeface="+mj-lt"/>
                <a:ea typeface="+mj-ea"/>
                <a:cs typeface="+mj-cs"/>
              </a:defRPr>
            </a:lvl1pPr>
          </a:lstStyle>
          <a:p>
            <a:r>
              <a:rPr lang="en-GB" sz="1200" dirty="0">
                <a:solidFill>
                  <a:srgbClr val="0070C0"/>
                </a:solidFill>
                <a:latin typeface="Fredoka One"/>
              </a:rPr>
              <a:t>(featured image courtesy of the UNFCCC Flickr Page)</a:t>
            </a:r>
            <a:endParaRPr lang="en-GB" sz="1200">
              <a:solidFill>
                <a:srgbClr val="0070C0"/>
              </a:solidFill>
              <a:latin typeface="Fredoka One"/>
              <a:ea typeface="Calibri Light" panose="020F0302020204030204"/>
              <a:cs typeface="Calibri Light" panose="020F0302020204030204"/>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B3AF1-0C83-5F66-6911-5A22A96ED45C}"/>
              </a:ext>
            </a:extLst>
          </p:cNvPr>
          <p:cNvSpPr>
            <a:spLocks noGrp="1"/>
          </p:cNvSpPr>
          <p:nvPr>
            <p:ph type="title"/>
          </p:nvPr>
        </p:nvSpPr>
        <p:spPr/>
        <p:txBody>
          <a:bodyPr/>
          <a:lstStyle/>
          <a:p>
            <a:r>
              <a:rPr lang="en-US" dirty="0">
                <a:latin typeface="Fredoka One"/>
                <a:cs typeface="Calibri Light"/>
              </a:rPr>
              <a:t>1.5°C and 2.0°C - what's the difference?</a:t>
            </a:r>
            <a:endParaRPr lang="en-US" dirty="0">
              <a:latin typeface="Fredoka One"/>
            </a:endParaRPr>
          </a:p>
        </p:txBody>
      </p:sp>
    </p:spTree>
    <p:extLst>
      <p:ext uri="{BB962C8B-B14F-4D97-AF65-F5344CB8AC3E}">
        <p14:creationId xmlns:p14="http://schemas.microsoft.com/office/powerpoint/2010/main" val="1051110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B3AF1-0C83-5F66-6911-5A22A96ED45C}"/>
              </a:ext>
            </a:extLst>
          </p:cNvPr>
          <p:cNvSpPr>
            <a:spLocks noGrp="1"/>
          </p:cNvSpPr>
          <p:nvPr>
            <p:ph type="title"/>
          </p:nvPr>
        </p:nvSpPr>
        <p:spPr/>
        <p:txBody>
          <a:bodyPr/>
          <a:lstStyle/>
          <a:p>
            <a:r>
              <a:rPr lang="en-US" dirty="0">
                <a:latin typeface="Fredoka One"/>
                <a:cs typeface="Calibri Light"/>
              </a:rPr>
              <a:t>1.5°C and 2.0°C - what's the difference?</a:t>
            </a:r>
            <a:endParaRPr lang="en-US" dirty="0">
              <a:latin typeface="Fredoka One"/>
            </a:endParaRPr>
          </a:p>
        </p:txBody>
      </p:sp>
      <p:pic>
        <p:nvPicPr>
          <p:cNvPr id="4" name="Picture 4" descr="A picture containing outdoor, tree, steam, white&#10;&#10;Description automatically generated">
            <a:extLst>
              <a:ext uri="{FF2B5EF4-FFF2-40B4-BE49-F238E27FC236}">
                <a16:creationId xmlns:a16="http://schemas.microsoft.com/office/drawing/2014/main" id="{D197D5F4-D0B6-4CDA-88DE-64921E89BF4D}"/>
              </a:ext>
            </a:extLst>
          </p:cNvPr>
          <p:cNvPicPr>
            <a:picLocks noChangeAspect="1"/>
          </p:cNvPicPr>
          <p:nvPr/>
        </p:nvPicPr>
        <p:blipFill>
          <a:blip r:embed="rId2"/>
          <a:stretch>
            <a:fillRect/>
          </a:stretch>
        </p:blipFill>
        <p:spPr>
          <a:xfrm>
            <a:off x="4278351" y="3918383"/>
            <a:ext cx="4053467" cy="2450235"/>
          </a:xfrm>
          <a:prstGeom prst="roundRect">
            <a:avLst/>
          </a:prstGeom>
        </p:spPr>
      </p:pic>
      <p:sp>
        <p:nvSpPr>
          <p:cNvPr id="5" name="TextBox 4">
            <a:extLst>
              <a:ext uri="{FF2B5EF4-FFF2-40B4-BE49-F238E27FC236}">
                <a16:creationId xmlns:a16="http://schemas.microsoft.com/office/drawing/2014/main" id="{52581B77-0B99-C7A5-FF17-4A551DFF230B}"/>
              </a:ext>
            </a:extLst>
          </p:cNvPr>
          <p:cNvSpPr txBox="1"/>
          <p:nvPr/>
        </p:nvSpPr>
        <p:spPr>
          <a:xfrm>
            <a:off x="1516380" y="4693920"/>
            <a:ext cx="18821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Fredoka One"/>
                <a:cs typeface="Calibri Light"/>
              </a:rPr>
              <a:t>[Pre-Industrial]</a:t>
            </a:r>
            <a:endParaRPr lang="en-US" dirty="0">
              <a:latin typeface="Fredoka One"/>
            </a:endParaRPr>
          </a:p>
        </p:txBody>
      </p:sp>
      <p:sp>
        <p:nvSpPr>
          <p:cNvPr id="6" name="TextBox 5">
            <a:extLst>
              <a:ext uri="{FF2B5EF4-FFF2-40B4-BE49-F238E27FC236}">
                <a16:creationId xmlns:a16="http://schemas.microsoft.com/office/drawing/2014/main" id="{78694A4F-D28F-F340-2520-049A9DFCD83A}"/>
              </a:ext>
            </a:extLst>
          </p:cNvPr>
          <p:cNvSpPr txBox="1"/>
          <p:nvPr/>
        </p:nvSpPr>
        <p:spPr>
          <a:xfrm>
            <a:off x="8854439" y="4693920"/>
            <a:ext cx="27660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Fredoka One"/>
                <a:cs typeface="Calibri Light"/>
              </a:rPr>
              <a:t>[Post-Industrial]</a:t>
            </a:r>
            <a:endParaRPr lang="en-US" dirty="0">
              <a:latin typeface="Fredoka One"/>
            </a:endParaRPr>
          </a:p>
        </p:txBody>
      </p:sp>
    </p:spTree>
    <p:extLst>
      <p:ext uri="{BB962C8B-B14F-4D97-AF65-F5344CB8AC3E}">
        <p14:creationId xmlns:p14="http://schemas.microsoft.com/office/powerpoint/2010/main" val="27006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D334B0C-EE8D-1D4E-D118-243E0051E999}"/>
              </a:ext>
            </a:extLst>
          </p:cNvPr>
          <p:cNvPicPr>
            <a:picLocks noChangeAspect="1"/>
          </p:cNvPicPr>
          <p:nvPr/>
        </p:nvPicPr>
        <p:blipFill rotWithShape="1">
          <a:blip r:embed="rId2"/>
          <a:srcRect t="420" r="40770" b="-287"/>
          <a:stretch/>
        </p:blipFill>
        <p:spPr>
          <a:xfrm>
            <a:off x="-2381" y="19228"/>
            <a:ext cx="6109884" cy="6856040"/>
          </a:xfrm>
          <a:prstGeom prst="rect">
            <a:avLst/>
          </a:prstGeom>
        </p:spPr>
      </p:pic>
      <p:pic>
        <p:nvPicPr>
          <p:cNvPr id="8" name="Picture 8" descr="A picture containing water, outdoor, nature, shore&#10;&#10;Description automatically generated">
            <a:extLst>
              <a:ext uri="{FF2B5EF4-FFF2-40B4-BE49-F238E27FC236}">
                <a16:creationId xmlns:a16="http://schemas.microsoft.com/office/drawing/2014/main" id="{DF20E413-BC58-744B-366C-2718503666E2}"/>
              </a:ext>
            </a:extLst>
          </p:cNvPr>
          <p:cNvPicPr>
            <a:picLocks noChangeAspect="1"/>
          </p:cNvPicPr>
          <p:nvPr/>
        </p:nvPicPr>
        <p:blipFill rotWithShape="1">
          <a:blip r:embed="rId3"/>
          <a:srcRect l="-290" r="42174" b="257"/>
          <a:stretch/>
        </p:blipFill>
        <p:spPr>
          <a:xfrm>
            <a:off x="6098595" y="-3839"/>
            <a:ext cx="6096412" cy="6865160"/>
          </a:xfrm>
          <a:prstGeom prst="rect">
            <a:avLst/>
          </a:prstGeom>
          <a:ln>
            <a:noFill/>
          </a:ln>
        </p:spPr>
      </p:pic>
      <p:pic>
        <p:nvPicPr>
          <p:cNvPr id="3" name="Picture 3" descr="A picture containing text&#10;&#10;Description automatically generated">
            <a:extLst>
              <a:ext uri="{FF2B5EF4-FFF2-40B4-BE49-F238E27FC236}">
                <a16:creationId xmlns:a16="http://schemas.microsoft.com/office/drawing/2014/main" id="{A281F1B4-1192-4967-D74A-C3F676925181}"/>
              </a:ext>
            </a:extLst>
          </p:cNvPr>
          <p:cNvPicPr>
            <a:picLocks noChangeAspect="1"/>
          </p:cNvPicPr>
          <p:nvPr/>
        </p:nvPicPr>
        <p:blipFill>
          <a:blip r:embed="rId4"/>
          <a:stretch>
            <a:fillRect/>
          </a:stretch>
        </p:blipFill>
        <p:spPr>
          <a:xfrm>
            <a:off x="5761312" y="2232262"/>
            <a:ext cx="7641643" cy="5131202"/>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391AAD65-565B-1077-E65E-C53250B5DED4}"/>
              </a:ext>
            </a:extLst>
          </p:cNvPr>
          <p:cNvPicPr>
            <a:picLocks noChangeAspect="1"/>
          </p:cNvPicPr>
          <p:nvPr/>
        </p:nvPicPr>
        <p:blipFill>
          <a:blip r:embed="rId5"/>
          <a:stretch>
            <a:fillRect/>
          </a:stretch>
        </p:blipFill>
        <p:spPr>
          <a:xfrm>
            <a:off x="-1034849" y="2465601"/>
            <a:ext cx="6462214" cy="4664881"/>
          </a:xfrm>
          <a:prstGeom prst="rect">
            <a:avLst/>
          </a:prstGeom>
        </p:spPr>
      </p:pic>
      <p:sp>
        <p:nvSpPr>
          <p:cNvPr id="7" name="TextBox 6">
            <a:extLst>
              <a:ext uri="{FF2B5EF4-FFF2-40B4-BE49-F238E27FC236}">
                <a16:creationId xmlns:a16="http://schemas.microsoft.com/office/drawing/2014/main" id="{075DBBE5-1AEE-CDF0-3CB8-E2F49CA0360C}"/>
              </a:ext>
            </a:extLst>
          </p:cNvPr>
          <p:cNvSpPr txBox="1"/>
          <p:nvPr/>
        </p:nvSpPr>
        <p:spPr>
          <a:xfrm>
            <a:off x="767686" y="392372"/>
            <a:ext cx="10690745" cy="181588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latin typeface="Fredoka One"/>
              </a:rPr>
              <a:t>We're going to watch a video about the Paris Agreement. Pay attention to how the countries interact with each other </a:t>
            </a:r>
            <a:r>
              <a:rPr lang="en-GB" sz="2800">
                <a:latin typeface="Fredoka One"/>
              </a:rPr>
              <a:t>as they begin to form the Agreement. </a:t>
            </a:r>
            <a:r>
              <a:rPr lang="en-GB" sz="2800" dirty="0">
                <a:solidFill>
                  <a:srgbClr val="C00000"/>
                </a:solidFill>
                <a:latin typeface="Fredoka One"/>
              </a:rPr>
              <a:t>Which countries group together? Why?</a:t>
            </a:r>
            <a:endParaRPr lang="en-US" sz="2800" dirty="0">
              <a:solidFill>
                <a:srgbClr val="C00000"/>
              </a:solidFill>
              <a:latin typeface="Fredoka One"/>
            </a:endParaRPr>
          </a:p>
        </p:txBody>
      </p:sp>
    </p:spTree>
    <p:extLst>
      <p:ext uri="{BB962C8B-B14F-4D97-AF65-F5344CB8AC3E}">
        <p14:creationId xmlns:p14="http://schemas.microsoft.com/office/powerpoint/2010/main" val="182043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6054-8369-DF9D-1CF8-DDED4DC87D59}"/>
              </a:ext>
            </a:extLst>
          </p:cNvPr>
          <p:cNvSpPr>
            <a:spLocks noGrp="1"/>
          </p:cNvSpPr>
          <p:nvPr>
            <p:ph type="title"/>
          </p:nvPr>
        </p:nvSpPr>
        <p:spPr>
          <a:xfrm>
            <a:off x="657224" y="499533"/>
            <a:ext cx="8693605" cy="1658198"/>
          </a:xfrm>
        </p:spPr>
        <p:txBody>
          <a:bodyPr/>
          <a:lstStyle/>
          <a:p>
            <a:r>
              <a:rPr lang="en-GB" dirty="0">
                <a:latin typeface="Fredoka One" panose="02000000000000000000" pitchFamily="2" charset="0"/>
              </a:rPr>
              <a:t>What is the Paris Agreement?</a:t>
            </a:r>
          </a:p>
        </p:txBody>
      </p:sp>
      <p:pic>
        <p:nvPicPr>
          <p:cNvPr id="4" name="Picture 4">
            <a:extLst>
              <a:ext uri="{FF2B5EF4-FFF2-40B4-BE49-F238E27FC236}">
                <a16:creationId xmlns:a16="http://schemas.microsoft.com/office/drawing/2014/main" id="{B44E0D70-9A6E-7111-7057-3349E14D4775}"/>
              </a:ext>
            </a:extLst>
          </p:cNvPr>
          <p:cNvPicPr>
            <a:picLocks noGrp="1" noChangeAspect="1"/>
          </p:cNvPicPr>
          <p:nvPr>
            <p:ph idx="1"/>
          </p:nvPr>
        </p:nvPicPr>
        <p:blipFill rotWithShape="1">
          <a:blip r:embed="rId3"/>
          <a:srcRect l="37849" t="9743" r="38114" b="293"/>
          <a:stretch/>
        </p:blipFill>
        <p:spPr>
          <a:xfrm>
            <a:off x="7250033" y="-4738116"/>
            <a:ext cx="5306351" cy="14377981"/>
          </a:xfrm>
        </p:spPr>
      </p:pic>
      <p:pic>
        <p:nvPicPr>
          <p:cNvPr id="3" name="Online Media 2" title="The Paris Agreement - in 97 seconds">
            <a:hlinkClick r:id="" action="ppaction://media"/>
            <a:extLst>
              <a:ext uri="{FF2B5EF4-FFF2-40B4-BE49-F238E27FC236}">
                <a16:creationId xmlns:a16="http://schemas.microsoft.com/office/drawing/2014/main" id="{57F108F6-9060-4E3E-1E4C-8C1A664363B6}"/>
              </a:ext>
            </a:extLst>
          </p:cNvPr>
          <p:cNvPicPr>
            <a:picLocks noRot="1" noChangeAspect="1"/>
          </p:cNvPicPr>
          <p:nvPr>
            <a:videoFile r:link="rId1"/>
          </p:nvPr>
        </p:nvPicPr>
        <p:blipFill>
          <a:blip r:embed="rId4"/>
          <a:stretch>
            <a:fillRect/>
          </a:stretch>
        </p:blipFill>
        <p:spPr>
          <a:xfrm>
            <a:off x="765728" y="2292000"/>
            <a:ext cx="6485280" cy="3664183"/>
          </a:xfrm>
          <a:prstGeom prst="rect">
            <a:avLst/>
          </a:prstGeom>
        </p:spPr>
      </p:pic>
    </p:spTree>
    <p:extLst>
      <p:ext uri="{BB962C8B-B14F-4D97-AF65-F5344CB8AC3E}">
        <p14:creationId xmlns:p14="http://schemas.microsoft.com/office/powerpoint/2010/main" val="14065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E6B8F-9D02-AED7-351A-D4EE20FF36CB}"/>
              </a:ext>
            </a:extLst>
          </p:cNvPr>
          <p:cNvSpPr txBox="1">
            <a:spLocks/>
          </p:cNvSpPr>
          <p:nvPr/>
        </p:nvSpPr>
        <p:spPr>
          <a:xfrm>
            <a:off x="8246768" y="1627717"/>
            <a:ext cx="3467051" cy="335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ct val="80000"/>
              </a:lnSpc>
              <a:spcAft>
                <a:spcPts val="600"/>
              </a:spcAft>
            </a:pPr>
            <a:endParaRPr lang="en-US" sz="4200" dirty="0">
              <a:solidFill>
                <a:srgbClr val="FFFFFF"/>
              </a:solidFill>
              <a:latin typeface="Fredoka One"/>
            </a:endParaRPr>
          </a:p>
        </p:txBody>
      </p:sp>
      <p:pic>
        <p:nvPicPr>
          <p:cNvPr id="5" name="Picture 5" descr="A picture containing shape&#10;&#10;Description automatically generated">
            <a:extLst>
              <a:ext uri="{FF2B5EF4-FFF2-40B4-BE49-F238E27FC236}">
                <a16:creationId xmlns:a16="http://schemas.microsoft.com/office/drawing/2014/main" id="{C8D9DA4D-469F-FBA5-688A-C7B3B256DB6B}"/>
              </a:ext>
            </a:extLst>
          </p:cNvPr>
          <p:cNvPicPr>
            <a:picLocks noChangeAspect="1"/>
          </p:cNvPicPr>
          <p:nvPr/>
        </p:nvPicPr>
        <p:blipFill>
          <a:blip r:embed="rId2"/>
          <a:stretch>
            <a:fillRect/>
          </a:stretch>
        </p:blipFill>
        <p:spPr>
          <a:xfrm>
            <a:off x="2703245" y="2318817"/>
            <a:ext cx="7170890" cy="4099261"/>
          </a:xfrm>
          <a:prstGeom prst="rect">
            <a:avLst/>
          </a:prstGeom>
        </p:spPr>
      </p:pic>
      <p:sp>
        <p:nvSpPr>
          <p:cNvPr id="6" name="Title 5">
            <a:extLst>
              <a:ext uri="{FF2B5EF4-FFF2-40B4-BE49-F238E27FC236}">
                <a16:creationId xmlns:a16="http://schemas.microsoft.com/office/drawing/2014/main" id="{85627A49-1155-9D86-9663-684B6DE5EF1D}"/>
              </a:ext>
            </a:extLst>
          </p:cNvPr>
          <p:cNvSpPr>
            <a:spLocks noGrp="1"/>
          </p:cNvSpPr>
          <p:nvPr>
            <p:ph type="title"/>
          </p:nvPr>
        </p:nvSpPr>
        <p:spPr>
          <a:xfrm>
            <a:off x="657224" y="499533"/>
            <a:ext cx="11260931" cy="1658198"/>
          </a:xfrm>
        </p:spPr>
        <p:txBody>
          <a:bodyPr>
            <a:normAutofit fontScale="90000"/>
          </a:bodyPr>
          <a:lstStyle/>
          <a:p>
            <a:r>
              <a:rPr lang="en-US" dirty="0">
                <a:solidFill>
                  <a:srgbClr val="FFFFFF"/>
                </a:solidFill>
                <a:latin typeface="Fredoka One"/>
                <a:ea typeface="+mj-lt"/>
                <a:cs typeface="+mj-lt"/>
              </a:rPr>
              <a:t>Think-Pair-Share </a:t>
            </a:r>
            <a:br>
              <a:rPr lang="en-US" dirty="0">
                <a:solidFill>
                  <a:srgbClr val="FFFFFF"/>
                </a:solidFill>
                <a:latin typeface="Fredoka One"/>
                <a:ea typeface="+mj-lt"/>
                <a:cs typeface="+mj-lt"/>
              </a:rPr>
            </a:br>
            <a:r>
              <a:rPr lang="en-US" sz="4000" dirty="0">
                <a:solidFill>
                  <a:schemeClr val="tx1"/>
                </a:solidFill>
                <a:latin typeface="Fredoka One"/>
                <a:ea typeface="+mj-lt"/>
                <a:cs typeface="+mj-lt"/>
              </a:rPr>
              <a:t>Question 1: What do you think </a:t>
            </a:r>
            <a:r>
              <a:rPr lang="en-US" sz="4000" dirty="0">
                <a:solidFill>
                  <a:schemeClr val="tx1"/>
                </a:solidFill>
                <a:highlight>
                  <a:srgbClr val="FFFF00"/>
                </a:highlight>
                <a:latin typeface="Fredoka One"/>
                <a:ea typeface="+mj-lt"/>
                <a:cs typeface="+mj-lt"/>
              </a:rPr>
              <a:t>carbon </a:t>
            </a:r>
            <a:r>
              <a:rPr lang="en-US" sz="4000" i="1" dirty="0">
                <a:solidFill>
                  <a:schemeClr val="tx1"/>
                </a:solidFill>
                <a:highlight>
                  <a:srgbClr val="FFFF00"/>
                </a:highlight>
                <a:latin typeface="Fredoka One"/>
                <a:ea typeface="+mj-lt"/>
                <a:cs typeface="+mj-lt"/>
              </a:rPr>
              <a:t>neutral</a:t>
            </a:r>
            <a:r>
              <a:rPr lang="en-US" sz="4000" dirty="0">
                <a:solidFill>
                  <a:schemeClr val="tx1"/>
                </a:solidFill>
                <a:latin typeface="Fredoka One"/>
                <a:ea typeface="+mj-lt"/>
                <a:cs typeface="+mj-lt"/>
              </a:rPr>
              <a:t> means?</a:t>
            </a:r>
            <a:endParaRPr lang="en-US" sz="4000">
              <a:solidFill>
                <a:schemeClr val="tx1"/>
              </a:solidFill>
              <a:latin typeface="Fredoka One"/>
            </a:endParaRPr>
          </a:p>
        </p:txBody>
      </p:sp>
    </p:spTree>
    <p:extLst>
      <p:ext uri="{BB962C8B-B14F-4D97-AF65-F5344CB8AC3E}">
        <p14:creationId xmlns:p14="http://schemas.microsoft.com/office/powerpoint/2010/main" val="338036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0E43-9E50-C5C3-A6A2-12F638D227EB}"/>
              </a:ext>
            </a:extLst>
          </p:cNvPr>
          <p:cNvSpPr>
            <a:spLocks noGrp="1"/>
          </p:cNvSpPr>
          <p:nvPr>
            <p:ph type="title"/>
          </p:nvPr>
        </p:nvSpPr>
        <p:spPr>
          <a:xfrm>
            <a:off x="704849" y="773377"/>
            <a:ext cx="10772775" cy="1658198"/>
          </a:xfrm>
        </p:spPr>
        <p:txBody>
          <a:bodyPr>
            <a:normAutofit fontScale="90000"/>
          </a:bodyPr>
          <a:lstStyle/>
          <a:p>
            <a:pPr>
              <a:lnSpc>
                <a:spcPct val="100000"/>
              </a:lnSpc>
              <a:spcBef>
                <a:spcPts val="0"/>
              </a:spcBef>
            </a:pPr>
            <a:r>
              <a:rPr lang="en-GB" dirty="0">
                <a:latin typeface="Fredoka One"/>
                <a:ea typeface="Calibri Light"/>
                <a:cs typeface="Calibri Light"/>
              </a:rPr>
              <a:t>Think-Pair-Share</a:t>
            </a:r>
            <a:br>
              <a:rPr lang="en-GB" dirty="0">
                <a:latin typeface="Fredoka One"/>
                <a:ea typeface="Calibri Light"/>
                <a:cs typeface="Calibri Light"/>
              </a:rPr>
            </a:br>
            <a:r>
              <a:rPr lang="en-GB" sz="4000" dirty="0">
                <a:solidFill>
                  <a:schemeClr val="tx1"/>
                </a:solidFill>
                <a:latin typeface="Fredoka One"/>
                <a:ea typeface="Calibri Light"/>
                <a:cs typeface="Calibri Light"/>
              </a:rPr>
              <a:t>Question 2: what do you think the difference might be between </a:t>
            </a:r>
            <a:r>
              <a:rPr lang="en-GB" sz="4000" dirty="0">
                <a:solidFill>
                  <a:schemeClr val="tx1"/>
                </a:solidFill>
                <a:highlight>
                  <a:srgbClr val="FFFF00"/>
                </a:highlight>
                <a:latin typeface="Fredoka One"/>
                <a:ea typeface="Calibri Light"/>
                <a:cs typeface="Calibri Light"/>
              </a:rPr>
              <a:t>climate</a:t>
            </a:r>
            <a:r>
              <a:rPr lang="en-GB" sz="4000" dirty="0">
                <a:solidFill>
                  <a:schemeClr val="tx1"/>
                </a:solidFill>
                <a:latin typeface="Fredoka One"/>
                <a:ea typeface="Calibri Light"/>
                <a:cs typeface="Calibri Light"/>
              </a:rPr>
              <a:t> neutral and </a:t>
            </a:r>
            <a:r>
              <a:rPr lang="en-GB" sz="4000" dirty="0">
                <a:solidFill>
                  <a:schemeClr val="tx1"/>
                </a:solidFill>
                <a:highlight>
                  <a:srgbClr val="FFFF00"/>
                </a:highlight>
                <a:latin typeface="Fredoka One"/>
                <a:ea typeface="Calibri Light"/>
                <a:cs typeface="Calibri Light"/>
              </a:rPr>
              <a:t>carbon</a:t>
            </a:r>
            <a:r>
              <a:rPr lang="en-GB" sz="4000" dirty="0">
                <a:solidFill>
                  <a:schemeClr val="tx1"/>
                </a:solidFill>
                <a:latin typeface="Fredoka One"/>
                <a:ea typeface="Calibri Light"/>
                <a:cs typeface="Calibri Light"/>
              </a:rPr>
              <a:t> neutral?</a:t>
            </a:r>
            <a:endParaRPr lang="en-GB" sz="4000" dirty="0">
              <a:solidFill>
                <a:schemeClr val="tx1"/>
              </a:solidFill>
              <a:latin typeface="Fredoka One"/>
            </a:endParaRPr>
          </a:p>
        </p:txBody>
      </p:sp>
      <p:pic>
        <p:nvPicPr>
          <p:cNvPr id="3" name="Picture 3" descr="A picture containing shape&#10;&#10;Description automatically generated">
            <a:extLst>
              <a:ext uri="{FF2B5EF4-FFF2-40B4-BE49-F238E27FC236}">
                <a16:creationId xmlns:a16="http://schemas.microsoft.com/office/drawing/2014/main" id="{A993790A-4CFC-CD0F-0B92-DD839477A39E}"/>
              </a:ext>
            </a:extLst>
          </p:cNvPr>
          <p:cNvPicPr>
            <a:picLocks noChangeAspect="1"/>
          </p:cNvPicPr>
          <p:nvPr/>
        </p:nvPicPr>
        <p:blipFill>
          <a:blip r:embed="rId2"/>
          <a:stretch>
            <a:fillRect/>
          </a:stretch>
        </p:blipFill>
        <p:spPr>
          <a:xfrm>
            <a:off x="5557837" y="3026228"/>
            <a:ext cx="5922168" cy="3424917"/>
          </a:xfrm>
          <a:prstGeom prst="rect">
            <a:avLst/>
          </a:prstGeom>
        </p:spPr>
      </p:pic>
      <p:pic>
        <p:nvPicPr>
          <p:cNvPr id="4" name="Picture 4" descr="Diagram&#10;&#10;Description automatically generated">
            <a:extLst>
              <a:ext uri="{FF2B5EF4-FFF2-40B4-BE49-F238E27FC236}">
                <a16:creationId xmlns:a16="http://schemas.microsoft.com/office/drawing/2014/main" id="{7B5446A1-5E8B-C6C8-C82B-1C8C8B821E86}"/>
              </a:ext>
            </a:extLst>
          </p:cNvPr>
          <p:cNvPicPr>
            <a:picLocks noChangeAspect="1"/>
          </p:cNvPicPr>
          <p:nvPr/>
        </p:nvPicPr>
        <p:blipFill>
          <a:blip r:embed="rId3"/>
          <a:stretch>
            <a:fillRect/>
          </a:stretch>
        </p:blipFill>
        <p:spPr>
          <a:xfrm>
            <a:off x="1033464" y="3028301"/>
            <a:ext cx="4029074" cy="3420773"/>
          </a:xfrm>
          <a:prstGeom prst="rect">
            <a:avLst/>
          </a:prstGeom>
        </p:spPr>
      </p:pic>
    </p:spTree>
    <p:extLst>
      <p:ext uri="{BB962C8B-B14F-4D97-AF65-F5344CB8AC3E}">
        <p14:creationId xmlns:p14="http://schemas.microsoft.com/office/powerpoint/2010/main" val="2503279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CDEF629-ABEE-2C62-02F2-F7862E2702A9}"/>
              </a:ext>
            </a:extLst>
          </p:cNvPr>
          <p:cNvSpPr txBox="1"/>
          <p:nvPr/>
        </p:nvSpPr>
        <p:spPr>
          <a:xfrm>
            <a:off x="0" y="0"/>
            <a:ext cx="12192000" cy="5335398"/>
          </a:xfrm>
          <a:prstGeom prst="rect">
            <a:avLst/>
          </a:prstGeom>
          <a:solidFill>
            <a:schemeClr val="tx2"/>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7062A1C-5468-E56D-3ADA-D56E89DD6BB9}"/>
              </a:ext>
            </a:extLst>
          </p:cNvPr>
          <p:cNvSpPr>
            <a:spLocks noGrp="1"/>
          </p:cNvSpPr>
          <p:nvPr>
            <p:ph type="title"/>
          </p:nvPr>
        </p:nvSpPr>
        <p:spPr>
          <a:xfrm>
            <a:off x="372388" y="5980842"/>
            <a:ext cx="10780776" cy="613283"/>
          </a:xfrm>
        </p:spPr>
        <p:txBody>
          <a:bodyPr vert="horz" lIns="91440" tIns="45720" rIns="91440" bIns="45720" rtlCol="0" anchor="b">
            <a:normAutofit fontScale="90000"/>
          </a:bodyPr>
          <a:lstStyle/>
          <a:p>
            <a:pPr>
              <a:lnSpc>
                <a:spcPct val="80000"/>
              </a:lnSpc>
            </a:pPr>
            <a:r>
              <a:rPr lang="en-US" sz="7200" dirty="0">
                <a:solidFill>
                  <a:srgbClr val="FFFFFF"/>
                </a:solidFill>
                <a:latin typeface="Fredoka One" panose="02000000000000000000" pitchFamily="2" charset="0"/>
              </a:rPr>
              <a:t>What is loss and damage?</a:t>
            </a:r>
          </a:p>
        </p:txBody>
      </p:sp>
      <p:pic>
        <p:nvPicPr>
          <p:cNvPr id="5" name="Picture 4" descr="A picture containing diagram&#10;&#10;Description automatically generated">
            <a:extLst>
              <a:ext uri="{FF2B5EF4-FFF2-40B4-BE49-F238E27FC236}">
                <a16:creationId xmlns:a16="http://schemas.microsoft.com/office/drawing/2014/main" id="{F8480DEE-F88C-9508-B9B1-2D17C9F499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36" y="1334680"/>
            <a:ext cx="3403240" cy="2541033"/>
          </a:xfrm>
          <a:prstGeom prst="rect">
            <a:avLst/>
          </a:prstGeom>
        </p:spPr>
      </p:pic>
      <p:pic>
        <p:nvPicPr>
          <p:cNvPr id="4" name="Picture 3" descr="A picture containing text, room, bedroom&#10;&#10;Description automatically generated">
            <a:extLst>
              <a:ext uri="{FF2B5EF4-FFF2-40B4-BE49-F238E27FC236}">
                <a16:creationId xmlns:a16="http://schemas.microsoft.com/office/drawing/2014/main" id="{4446DF58-50E7-C503-66C9-20E91329020A}"/>
              </a:ext>
            </a:extLst>
          </p:cNvPr>
          <p:cNvPicPr>
            <a:picLocks noChangeAspect="1"/>
          </p:cNvPicPr>
          <p:nvPr/>
        </p:nvPicPr>
        <p:blipFill>
          <a:blip r:embed="rId3"/>
          <a:stretch>
            <a:fillRect/>
          </a:stretch>
        </p:blipFill>
        <p:spPr>
          <a:xfrm>
            <a:off x="4242596" y="1334681"/>
            <a:ext cx="3563632" cy="2541032"/>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7D2A2729-3FF4-6B8C-B92C-455468471325}"/>
              </a:ext>
            </a:extLst>
          </p:cNvPr>
          <p:cNvPicPr>
            <a:picLocks noChangeAspect="1"/>
          </p:cNvPicPr>
          <p:nvPr/>
        </p:nvPicPr>
        <p:blipFill>
          <a:blip r:embed="rId4"/>
          <a:stretch>
            <a:fillRect/>
          </a:stretch>
        </p:blipFill>
        <p:spPr>
          <a:xfrm>
            <a:off x="8181148" y="1334680"/>
            <a:ext cx="3697937" cy="2541031"/>
          </a:xfrm>
          <a:prstGeom prst="rect">
            <a:avLst/>
          </a:prstGeom>
        </p:spPr>
      </p:pic>
      <p:sp>
        <p:nvSpPr>
          <p:cNvPr id="6" name="TextBox 5">
            <a:extLst>
              <a:ext uri="{FF2B5EF4-FFF2-40B4-BE49-F238E27FC236}">
                <a16:creationId xmlns:a16="http://schemas.microsoft.com/office/drawing/2014/main" id="{C10B6090-3B22-2A97-9BF8-0EC2D15A63BA}"/>
              </a:ext>
            </a:extLst>
          </p:cNvPr>
          <p:cNvSpPr txBox="1"/>
          <p:nvPr/>
        </p:nvSpPr>
        <p:spPr>
          <a:xfrm>
            <a:off x="5677710"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b)</a:t>
            </a:r>
            <a:endParaRPr lang="en-US" sz="3200" dirty="0">
              <a:solidFill>
                <a:schemeClr val="bg1"/>
              </a:solidFill>
            </a:endParaRPr>
          </a:p>
        </p:txBody>
      </p:sp>
      <p:sp>
        <p:nvSpPr>
          <p:cNvPr id="7" name="TextBox 6">
            <a:extLst>
              <a:ext uri="{FF2B5EF4-FFF2-40B4-BE49-F238E27FC236}">
                <a16:creationId xmlns:a16="http://schemas.microsoft.com/office/drawing/2014/main" id="{ECE3EB3E-4EF9-6E41-996C-882980FDFD21}"/>
              </a:ext>
            </a:extLst>
          </p:cNvPr>
          <p:cNvSpPr txBox="1"/>
          <p:nvPr/>
        </p:nvSpPr>
        <p:spPr>
          <a:xfrm>
            <a:off x="1747766"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a)</a:t>
            </a:r>
            <a:endParaRPr lang="en-US" sz="3200" dirty="0">
              <a:solidFill>
                <a:schemeClr val="bg1"/>
              </a:solidFill>
            </a:endParaRPr>
          </a:p>
        </p:txBody>
      </p:sp>
      <p:sp>
        <p:nvSpPr>
          <p:cNvPr id="8" name="TextBox 7">
            <a:extLst>
              <a:ext uri="{FF2B5EF4-FFF2-40B4-BE49-F238E27FC236}">
                <a16:creationId xmlns:a16="http://schemas.microsoft.com/office/drawing/2014/main" id="{6480DDD4-4C99-819B-F067-DD17D5D632E8}"/>
              </a:ext>
            </a:extLst>
          </p:cNvPr>
          <p:cNvSpPr txBox="1"/>
          <p:nvPr/>
        </p:nvSpPr>
        <p:spPr>
          <a:xfrm>
            <a:off x="9881993"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c)</a:t>
            </a:r>
            <a:endParaRPr lang="en-US" sz="3200" dirty="0">
              <a:solidFill>
                <a:schemeClr val="bg1"/>
              </a:solidFill>
            </a:endParaRPr>
          </a:p>
        </p:txBody>
      </p:sp>
    </p:spTree>
    <p:extLst>
      <p:ext uri="{BB962C8B-B14F-4D97-AF65-F5344CB8AC3E}">
        <p14:creationId xmlns:p14="http://schemas.microsoft.com/office/powerpoint/2010/main" val="82537285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3F18C3-5B0B-8471-00A2-1062892BE881}"/>
              </a:ext>
            </a:extLst>
          </p:cNvPr>
          <p:cNvSpPr>
            <a:spLocks noGrp="1"/>
          </p:cNvSpPr>
          <p:nvPr>
            <p:ph type="body" sz="half" idx="2"/>
          </p:nvPr>
        </p:nvSpPr>
        <p:spPr>
          <a:xfrm>
            <a:off x="7860483" y="939567"/>
            <a:ext cx="4169329" cy="4699233"/>
          </a:xfrm>
        </p:spPr>
        <p:txBody>
          <a:bodyPr vert="horz" lIns="91440" tIns="45720" rIns="91440" bIns="45720" rtlCol="0" anchor="t">
            <a:normAutofit/>
          </a:bodyPr>
          <a:lstStyle/>
          <a:p>
            <a:pPr algn="ctr">
              <a:lnSpc>
                <a:spcPct val="170000"/>
              </a:lnSpc>
            </a:pPr>
            <a:r>
              <a:rPr lang="en-US" sz="2000" dirty="0">
                <a:latin typeface="Fredoka One"/>
              </a:rPr>
              <a:t>“Loss and Damage” </a:t>
            </a:r>
            <a:r>
              <a:rPr lang="en-US" sz="2000" dirty="0">
                <a:highlight>
                  <a:srgbClr val="FFFF00"/>
                </a:highlight>
                <a:latin typeface="Fredoka One"/>
              </a:rPr>
              <a:t>(big L and a big D)</a:t>
            </a:r>
            <a:r>
              <a:rPr lang="en-US" sz="2000" dirty="0">
                <a:latin typeface="Fredoka One"/>
              </a:rPr>
              <a:t> are the plans made by Parties to address climate change impacts that cannot be avoided. These policies need someone to pay for them. Developing nations believe richer, already developed countries should pay.</a:t>
            </a:r>
          </a:p>
        </p:txBody>
      </p:sp>
      <p:pic>
        <p:nvPicPr>
          <p:cNvPr id="5" name="Picture 4" descr="Shape&#10;&#10;Description automatically generated with low confidence">
            <a:extLst>
              <a:ext uri="{FF2B5EF4-FFF2-40B4-BE49-F238E27FC236}">
                <a16:creationId xmlns:a16="http://schemas.microsoft.com/office/drawing/2014/main" id="{8FF0A84D-38A8-DB8E-B07B-7D81CD9C1287}"/>
              </a:ext>
            </a:extLst>
          </p:cNvPr>
          <p:cNvPicPr>
            <a:picLocks noChangeAspect="1"/>
          </p:cNvPicPr>
          <p:nvPr/>
        </p:nvPicPr>
        <p:blipFill>
          <a:blip r:embed="rId2"/>
          <a:stretch>
            <a:fillRect/>
          </a:stretch>
        </p:blipFill>
        <p:spPr>
          <a:xfrm>
            <a:off x="547316" y="1055615"/>
            <a:ext cx="6402591" cy="4422396"/>
          </a:xfrm>
          <a:prstGeom prst="rect">
            <a:avLst/>
          </a:prstGeom>
        </p:spPr>
      </p:pic>
    </p:spTree>
    <p:extLst>
      <p:ext uri="{BB962C8B-B14F-4D97-AF65-F5344CB8AC3E}">
        <p14:creationId xmlns:p14="http://schemas.microsoft.com/office/powerpoint/2010/main" val="361794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9D9DE-17B4-1BE0-65D4-794BA0D179B7}"/>
              </a:ext>
            </a:extLst>
          </p:cNvPr>
          <p:cNvSpPr>
            <a:spLocks noGrp="1"/>
          </p:cNvSpPr>
          <p:nvPr>
            <p:ph type="title"/>
          </p:nvPr>
        </p:nvSpPr>
        <p:spPr/>
        <p:txBody>
          <a:bodyPr/>
          <a:lstStyle/>
          <a:p>
            <a:r>
              <a:rPr lang="en-GB" dirty="0">
                <a:latin typeface="Fredoka One"/>
                <a:ea typeface="Calibri Light"/>
                <a:cs typeface="Calibri Light"/>
              </a:rPr>
              <a:t>When we think of loss and damage, we think of:</a:t>
            </a:r>
            <a:endParaRPr lang="en-GB" dirty="0">
              <a:latin typeface="Fredoka One"/>
            </a:endParaRPr>
          </a:p>
        </p:txBody>
      </p:sp>
      <p:pic>
        <p:nvPicPr>
          <p:cNvPr id="4" name="Picture 5" descr="A picture containing rock, outdoor&#10;&#10;Description automatically generated">
            <a:extLst>
              <a:ext uri="{FF2B5EF4-FFF2-40B4-BE49-F238E27FC236}">
                <a16:creationId xmlns:a16="http://schemas.microsoft.com/office/drawing/2014/main" id="{6AF5F568-AD3E-18C2-8B59-F1C5C96F985B}"/>
              </a:ext>
            </a:extLst>
          </p:cNvPr>
          <p:cNvPicPr>
            <a:picLocks noChangeAspect="1"/>
          </p:cNvPicPr>
          <p:nvPr/>
        </p:nvPicPr>
        <p:blipFill>
          <a:blip r:embed="rId2"/>
          <a:stretch>
            <a:fillRect/>
          </a:stretch>
        </p:blipFill>
        <p:spPr>
          <a:xfrm>
            <a:off x="459475" y="2264391"/>
            <a:ext cx="2743200" cy="1828800"/>
          </a:xfrm>
          <a:prstGeom prst="ellipse">
            <a:avLst/>
          </a:prstGeom>
        </p:spPr>
      </p:pic>
      <p:pic>
        <p:nvPicPr>
          <p:cNvPr id="6" name="Picture 6" descr="A picture containing sky, water, outdoor, sunset&#10;&#10;Description automatically generated">
            <a:extLst>
              <a:ext uri="{FF2B5EF4-FFF2-40B4-BE49-F238E27FC236}">
                <a16:creationId xmlns:a16="http://schemas.microsoft.com/office/drawing/2014/main" id="{9E7613A4-DB1D-5EF0-79B3-4CC685612B56}"/>
              </a:ext>
            </a:extLst>
          </p:cNvPr>
          <p:cNvPicPr>
            <a:picLocks noChangeAspect="1"/>
          </p:cNvPicPr>
          <p:nvPr/>
        </p:nvPicPr>
        <p:blipFill>
          <a:blip r:embed="rId3"/>
          <a:stretch>
            <a:fillRect/>
          </a:stretch>
        </p:blipFill>
        <p:spPr>
          <a:xfrm>
            <a:off x="459475" y="4607257"/>
            <a:ext cx="2743200" cy="1828800"/>
          </a:xfrm>
          <a:prstGeom prst="ellipse">
            <a:avLst/>
          </a:prstGeom>
        </p:spPr>
      </p:pic>
      <p:pic>
        <p:nvPicPr>
          <p:cNvPr id="8" name="Picture 2" descr="A picture containing outdoor, house&#10;&#10;Description automatically generated">
            <a:extLst>
              <a:ext uri="{FF2B5EF4-FFF2-40B4-BE49-F238E27FC236}">
                <a16:creationId xmlns:a16="http://schemas.microsoft.com/office/drawing/2014/main" id="{33088386-3999-0F95-F1EE-EE45868299C3}"/>
              </a:ext>
            </a:extLst>
          </p:cNvPr>
          <p:cNvPicPr>
            <a:picLocks noChangeAspect="1"/>
          </p:cNvPicPr>
          <p:nvPr/>
        </p:nvPicPr>
        <p:blipFill>
          <a:blip r:embed="rId4"/>
          <a:stretch>
            <a:fillRect/>
          </a:stretch>
        </p:blipFill>
        <p:spPr>
          <a:xfrm>
            <a:off x="3461982" y="4607257"/>
            <a:ext cx="2743200" cy="1828800"/>
          </a:xfrm>
          <a:prstGeom prst="ellipse">
            <a:avLst/>
          </a:prstGeom>
        </p:spPr>
      </p:pic>
      <p:sp>
        <p:nvSpPr>
          <p:cNvPr id="10" name="Title 1">
            <a:extLst>
              <a:ext uri="{FF2B5EF4-FFF2-40B4-BE49-F238E27FC236}">
                <a16:creationId xmlns:a16="http://schemas.microsoft.com/office/drawing/2014/main" id="{2DB820F2-7058-29C6-B17F-743992284AC3}"/>
              </a:ext>
            </a:extLst>
          </p:cNvPr>
          <p:cNvSpPr txBox="1">
            <a:spLocks/>
          </p:cNvSpPr>
          <p:nvPr/>
        </p:nvSpPr>
        <p:spPr>
          <a:xfrm>
            <a:off x="6826012" y="4689396"/>
            <a:ext cx="4915611" cy="165819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2400" dirty="0">
                <a:solidFill>
                  <a:schemeClr val="tx1"/>
                </a:solidFill>
                <a:latin typeface="Fredoka One"/>
                <a:ea typeface="Calibri Light"/>
                <a:cs typeface="Calibri Light"/>
              </a:rPr>
              <a:t>Paying for </a:t>
            </a:r>
            <a:r>
              <a:rPr lang="en-GB" sz="2400" dirty="0">
                <a:solidFill>
                  <a:schemeClr val="tx1"/>
                </a:solidFill>
                <a:highlight>
                  <a:srgbClr val="FFFF00"/>
                </a:highlight>
                <a:latin typeface="Fredoka One"/>
                <a:ea typeface="Calibri Light"/>
                <a:cs typeface="Calibri Light"/>
              </a:rPr>
              <a:t>damage</a:t>
            </a:r>
            <a:r>
              <a:rPr lang="en-GB" sz="2400" dirty="0">
                <a:solidFill>
                  <a:schemeClr val="tx1"/>
                </a:solidFill>
                <a:latin typeface="Fredoka One"/>
                <a:ea typeface="Calibri Light"/>
                <a:cs typeface="Calibri Light"/>
              </a:rPr>
              <a:t> caused by floods and wildfires, symptoms of the climate emergency.</a:t>
            </a:r>
          </a:p>
          <a:p>
            <a:endParaRPr lang="en-GB" sz="2400" dirty="0">
              <a:solidFill>
                <a:schemeClr val="tx1"/>
              </a:solidFill>
              <a:latin typeface="Fredoka One"/>
              <a:ea typeface="Calibri Light"/>
              <a:cs typeface="Calibri Light"/>
            </a:endParaRPr>
          </a:p>
          <a:p>
            <a:r>
              <a:rPr lang="en-GB" sz="2400" dirty="0">
                <a:solidFill>
                  <a:schemeClr val="tx1"/>
                </a:solidFill>
                <a:highlight>
                  <a:srgbClr val="FFFF00"/>
                </a:highlight>
                <a:latin typeface="Fredoka One"/>
                <a:ea typeface="Calibri Light"/>
                <a:cs typeface="Calibri Light"/>
              </a:rPr>
              <a:t>What might be damaged in such events?</a:t>
            </a:r>
          </a:p>
        </p:txBody>
      </p:sp>
      <p:sp>
        <p:nvSpPr>
          <p:cNvPr id="12" name="Title 1">
            <a:extLst>
              <a:ext uri="{FF2B5EF4-FFF2-40B4-BE49-F238E27FC236}">
                <a16:creationId xmlns:a16="http://schemas.microsoft.com/office/drawing/2014/main" id="{600BCF23-5F87-373A-0AFA-DC588B0345A0}"/>
              </a:ext>
            </a:extLst>
          </p:cNvPr>
          <p:cNvSpPr txBox="1">
            <a:spLocks/>
          </p:cNvSpPr>
          <p:nvPr/>
        </p:nvSpPr>
        <p:spPr>
          <a:xfrm>
            <a:off x="3459564" y="2346530"/>
            <a:ext cx="8346162" cy="1658198"/>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2400" dirty="0">
                <a:solidFill>
                  <a:schemeClr val="tx1"/>
                </a:solidFill>
                <a:latin typeface="Fredoka One"/>
                <a:ea typeface="Calibri Light"/>
                <a:cs typeface="Calibri Light"/>
              </a:rPr>
              <a:t>Paying for </a:t>
            </a:r>
            <a:r>
              <a:rPr lang="en-GB" sz="2400" dirty="0">
                <a:solidFill>
                  <a:schemeClr val="tx1"/>
                </a:solidFill>
                <a:highlight>
                  <a:srgbClr val="FFFF00"/>
                </a:highlight>
                <a:latin typeface="Fredoka One"/>
                <a:ea typeface="Calibri Light"/>
                <a:cs typeface="Calibri Light"/>
              </a:rPr>
              <a:t>losses</a:t>
            </a:r>
            <a:r>
              <a:rPr lang="en-GB" sz="2400" dirty="0">
                <a:solidFill>
                  <a:schemeClr val="tx1"/>
                </a:solidFill>
                <a:latin typeface="Fredoka One"/>
                <a:ea typeface="Calibri Light"/>
                <a:cs typeface="Calibri Light"/>
              </a:rPr>
              <a:t> to people's lives because of droughts, for instance. </a:t>
            </a:r>
            <a:endParaRPr lang="en-US">
              <a:solidFill>
                <a:schemeClr val="tx1"/>
              </a:solidFill>
            </a:endParaRPr>
          </a:p>
          <a:p>
            <a:endParaRPr lang="en-GB" sz="2400" dirty="0">
              <a:solidFill>
                <a:schemeClr val="tx1"/>
              </a:solidFill>
              <a:latin typeface="Fredoka One"/>
              <a:ea typeface="Calibri Light"/>
              <a:cs typeface="Calibri Light"/>
            </a:endParaRPr>
          </a:p>
          <a:p>
            <a:r>
              <a:rPr lang="en-GB" sz="2400" dirty="0">
                <a:solidFill>
                  <a:schemeClr val="tx1"/>
                </a:solidFill>
                <a:highlight>
                  <a:srgbClr val="FFFF00"/>
                </a:highlight>
                <a:latin typeface="Fredoka One"/>
                <a:ea typeface="Calibri Light"/>
                <a:cs typeface="Calibri Light"/>
              </a:rPr>
              <a:t>What might people lose in such events?</a:t>
            </a:r>
            <a:endParaRPr lang="en-GB">
              <a:solidFill>
                <a:schemeClr val="tx1"/>
              </a:solidFill>
              <a:highlight>
                <a:srgbClr val="FFFF00"/>
              </a:highlight>
              <a:cs typeface="Calibri Light"/>
            </a:endParaRPr>
          </a:p>
        </p:txBody>
      </p:sp>
    </p:spTree>
    <p:extLst>
      <p:ext uri="{BB962C8B-B14F-4D97-AF65-F5344CB8AC3E}">
        <p14:creationId xmlns:p14="http://schemas.microsoft.com/office/powerpoint/2010/main" val="3424913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CDEF629-ABEE-2C62-02F2-F7862E2702A9}"/>
              </a:ext>
            </a:extLst>
          </p:cNvPr>
          <p:cNvSpPr txBox="1"/>
          <p:nvPr/>
        </p:nvSpPr>
        <p:spPr>
          <a:xfrm>
            <a:off x="0" y="0"/>
            <a:ext cx="12192000" cy="5335398"/>
          </a:xfrm>
          <a:prstGeom prst="rect">
            <a:avLst/>
          </a:prstGeom>
          <a:solidFill>
            <a:schemeClr val="tx2"/>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7062A1C-5468-E56D-3ADA-D56E89DD6BB9}"/>
              </a:ext>
            </a:extLst>
          </p:cNvPr>
          <p:cNvSpPr>
            <a:spLocks noGrp="1"/>
          </p:cNvSpPr>
          <p:nvPr>
            <p:ph type="title"/>
          </p:nvPr>
        </p:nvSpPr>
        <p:spPr>
          <a:xfrm>
            <a:off x="355610" y="6115066"/>
            <a:ext cx="10780776" cy="613283"/>
          </a:xfrm>
        </p:spPr>
        <p:txBody>
          <a:bodyPr vert="horz" lIns="91440" tIns="45720" rIns="91440" bIns="45720" rtlCol="0" anchor="b">
            <a:noAutofit/>
          </a:bodyPr>
          <a:lstStyle/>
          <a:p>
            <a:pPr>
              <a:lnSpc>
                <a:spcPct val="80000"/>
              </a:lnSpc>
            </a:pPr>
            <a:r>
              <a:rPr lang="en-US" sz="4400" dirty="0">
                <a:solidFill>
                  <a:srgbClr val="FFFFFF"/>
                </a:solidFill>
                <a:latin typeface="Fredoka One" panose="02000000000000000000" pitchFamily="2" charset="0"/>
              </a:rPr>
              <a:t>Which refers to the USA leaving the Paris Agreement?</a:t>
            </a:r>
          </a:p>
        </p:txBody>
      </p:sp>
      <p:sp>
        <p:nvSpPr>
          <p:cNvPr id="6" name="TextBox 5">
            <a:extLst>
              <a:ext uri="{FF2B5EF4-FFF2-40B4-BE49-F238E27FC236}">
                <a16:creationId xmlns:a16="http://schemas.microsoft.com/office/drawing/2014/main" id="{C10B6090-3B22-2A97-9BF8-0EC2D15A63BA}"/>
              </a:ext>
            </a:extLst>
          </p:cNvPr>
          <p:cNvSpPr txBox="1"/>
          <p:nvPr/>
        </p:nvSpPr>
        <p:spPr>
          <a:xfrm>
            <a:off x="5677710"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b)</a:t>
            </a:r>
            <a:endParaRPr lang="en-US" sz="3200" dirty="0">
              <a:solidFill>
                <a:schemeClr val="bg1"/>
              </a:solidFill>
            </a:endParaRPr>
          </a:p>
        </p:txBody>
      </p:sp>
      <p:sp>
        <p:nvSpPr>
          <p:cNvPr id="7" name="TextBox 6">
            <a:extLst>
              <a:ext uri="{FF2B5EF4-FFF2-40B4-BE49-F238E27FC236}">
                <a16:creationId xmlns:a16="http://schemas.microsoft.com/office/drawing/2014/main" id="{ECE3EB3E-4EF9-6E41-996C-882980FDFD21}"/>
              </a:ext>
            </a:extLst>
          </p:cNvPr>
          <p:cNvSpPr txBox="1"/>
          <p:nvPr/>
        </p:nvSpPr>
        <p:spPr>
          <a:xfrm>
            <a:off x="1747766"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a)</a:t>
            </a:r>
            <a:endParaRPr lang="en-US" sz="3200" dirty="0">
              <a:solidFill>
                <a:schemeClr val="bg1"/>
              </a:solidFill>
            </a:endParaRPr>
          </a:p>
        </p:txBody>
      </p:sp>
      <p:sp>
        <p:nvSpPr>
          <p:cNvPr id="8" name="TextBox 7">
            <a:extLst>
              <a:ext uri="{FF2B5EF4-FFF2-40B4-BE49-F238E27FC236}">
                <a16:creationId xmlns:a16="http://schemas.microsoft.com/office/drawing/2014/main" id="{6480DDD4-4C99-819B-F067-DD17D5D632E8}"/>
              </a:ext>
            </a:extLst>
          </p:cNvPr>
          <p:cNvSpPr txBox="1"/>
          <p:nvPr/>
        </p:nvSpPr>
        <p:spPr>
          <a:xfrm>
            <a:off x="9881993"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c)</a:t>
            </a:r>
            <a:endParaRPr lang="en-US" sz="3200" dirty="0">
              <a:solidFill>
                <a:schemeClr val="bg1"/>
              </a:solidFill>
            </a:endParaRPr>
          </a:p>
        </p:txBody>
      </p:sp>
      <p:pic>
        <p:nvPicPr>
          <p:cNvPr id="9" name="Picture 8" descr="A picture containing text, room, bedroom&#10;&#10;Description automatically generated">
            <a:extLst>
              <a:ext uri="{FF2B5EF4-FFF2-40B4-BE49-F238E27FC236}">
                <a16:creationId xmlns:a16="http://schemas.microsoft.com/office/drawing/2014/main" id="{689FE598-5B10-BA1B-889C-4F0BF88814FE}"/>
              </a:ext>
            </a:extLst>
          </p:cNvPr>
          <p:cNvPicPr>
            <a:picLocks noChangeAspect="1"/>
          </p:cNvPicPr>
          <p:nvPr/>
        </p:nvPicPr>
        <p:blipFill>
          <a:blip r:embed="rId2"/>
          <a:stretch>
            <a:fillRect/>
          </a:stretch>
        </p:blipFill>
        <p:spPr>
          <a:xfrm>
            <a:off x="464435" y="1567475"/>
            <a:ext cx="3403240" cy="2550149"/>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9FB27C2-D45D-9B25-513D-3CFD8B962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2110" y="1567475"/>
            <a:ext cx="3403240" cy="254103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099238A9-CA9E-5E39-F6DB-BD03AEA38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2054" y="1567474"/>
            <a:ext cx="3403241" cy="2541033"/>
          </a:xfrm>
          <a:prstGeom prst="rect">
            <a:avLst/>
          </a:prstGeom>
          <a:ln>
            <a:solidFill>
              <a:schemeClr val="tx1"/>
            </a:solidFill>
          </a:ln>
        </p:spPr>
      </p:pic>
    </p:spTree>
    <p:extLst>
      <p:ext uri="{BB962C8B-B14F-4D97-AF65-F5344CB8AC3E}">
        <p14:creationId xmlns:p14="http://schemas.microsoft.com/office/powerpoint/2010/main" val="343952318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1D2C878-B4C7-3E4B-04DA-3CA7662C27E3}"/>
              </a:ext>
            </a:extLst>
          </p:cNvPr>
          <p:cNvSpPr>
            <a:spLocks noGrp="1"/>
          </p:cNvSpPr>
          <p:nvPr>
            <p:ph type="title"/>
          </p:nvPr>
        </p:nvSpPr>
        <p:spPr>
          <a:xfrm>
            <a:off x="603504" y="770467"/>
            <a:ext cx="4205568" cy="3352800"/>
          </a:xfrm>
        </p:spPr>
        <p:txBody>
          <a:bodyPr vert="horz" lIns="91440" tIns="45720" rIns="91440" bIns="45720" rtlCol="0" anchor="b">
            <a:normAutofit/>
          </a:bodyPr>
          <a:lstStyle/>
          <a:p>
            <a:pPr>
              <a:lnSpc>
                <a:spcPct val="80000"/>
              </a:lnSpc>
            </a:pPr>
            <a:r>
              <a:rPr lang="en-US" sz="7200" dirty="0">
                <a:solidFill>
                  <a:srgbClr val="FFFFFF"/>
                </a:solidFill>
                <a:latin typeface="Fredoka One" panose="02000000000000000000" pitchFamily="2" charset="0"/>
              </a:rPr>
              <a:t>Where are we up to?</a:t>
            </a:r>
          </a:p>
        </p:txBody>
      </p:sp>
      <p:graphicFrame>
        <p:nvGraphicFramePr>
          <p:cNvPr id="2" name="Diagram 1">
            <a:extLst>
              <a:ext uri="{FF2B5EF4-FFF2-40B4-BE49-F238E27FC236}">
                <a16:creationId xmlns:a16="http://schemas.microsoft.com/office/drawing/2014/main" id="{748EC7A4-78D1-E32F-CDFD-E5DC39C7A052}"/>
              </a:ext>
            </a:extLst>
          </p:cNvPr>
          <p:cNvGraphicFramePr/>
          <p:nvPr>
            <p:extLst>
              <p:ext uri="{D42A27DB-BD31-4B8C-83A1-F6EECF244321}">
                <p14:modId xmlns:p14="http://schemas.microsoft.com/office/powerpoint/2010/main" val="317157829"/>
              </p:ext>
            </p:extLst>
          </p:nvPr>
        </p:nvGraphicFramePr>
        <p:xfrm>
          <a:off x="5476068" y="259216"/>
          <a:ext cx="6309101" cy="6276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26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3F18C3-5B0B-8471-00A2-1062892BE881}"/>
              </a:ext>
            </a:extLst>
          </p:cNvPr>
          <p:cNvSpPr>
            <a:spLocks noGrp="1"/>
          </p:cNvSpPr>
          <p:nvPr>
            <p:ph type="body" sz="half" idx="2"/>
          </p:nvPr>
        </p:nvSpPr>
        <p:spPr>
          <a:xfrm>
            <a:off x="7894602" y="427776"/>
            <a:ext cx="4169329" cy="4699233"/>
          </a:xfrm>
        </p:spPr>
        <p:txBody>
          <a:bodyPr vert="horz" lIns="91440" tIns="45720" rIns="91440" bIns="45720" rtlCol="0" anchor="t">
            <a:noAutofit/>
          </a:bodyPr>
          <a:lstStyle/>
          <a:p>
            <a:pPr algn="ctr">
              <a:lnSpc>
                <a:spcPct val="170000"/>
              </a:lnSpc>
            </a:pPr>
            <a:r>
              <a:rPr lang="en-US" sz="2000" dirty="0">
                <a:latin typeface="Fredoka One"/>
              </a:rPr>
              <a:t>On the 4th of November 2020, the USA formally left the Paris Agreement. According to then-President Donald Trump, the Paris Agreement. In leaving the agreement, the US – as the world's second largest emitter of greenhouse gases – rescinded any responsibility it had towards the fight for 1.5C.</a:t>
            </a:r>
          </a:p>
          <a:p>
            <a:pPr algn="ctr">
              <a:lnSpc>
                <a:spcPct val="170000"/>
              </a:lnSpc>
            </a:pPr>
            <a:r>
              <a:rPr lang="en-US" sz="2000" dirty="0">
                <a:solidFill>
                  <a:schemeClr val="tx1"/>
                </a:solidFill>
                <a:highlight>
                  <a:srgbClr val="FFFF00"/>
                </a:highlight>
                <a:latin typeface="Fredoka One"/>
              </a:rPr>
              <a:t>Do you think this was fair?</a:t>
            </a:r>
          </a:p>
        </p:txBody>
      </p:sp>
      <p:pic>
        <p:nvPicPr>
          <p:cNvPr id="2" name="Picture 1" descr="A picture containing text, room, bedroom&#10;&#10;Description automatically generated">
            <a:extLst>
              <a:ext uri="{FF2B5EF4-FFF2-40B4-BE49-F238E27FC236}">
                <a16:creationId xmlns:a16="http://schemas.microsoft.com/office/drawing/2014/main" id="{6B6CCFFD-CD83-C5F1-9545-294A2DB65DA0}"/>
              </a:ext>
            </a:extLst>
          </p:cNvPr>
          <p:cNvPicPr>
            <a:picLocks noChangeAspect="1"/>
          </p:cNvPicPr>
          <p:nvPr/>
        </p:nvPicPr>
        <p:blipFill>
          <a:blip r:embed="rId2"/>
          <a:stretch>
            <a:fillRect/>
          </a:stretch>
        </p:blipFill>
        <p:spPr>
          <a:xfrm>
            <a:off x="699326" y="1184312"/>
            <a:ext cx="5991189" cy="4489376"/>
          </a:xfrm>
          <a:prstGeom prst="rect">
            <a:avLst/>
          </a:prstGeom>
        </p:spPr>
      </p:pic>
    </p:spTree>
    <p:extLst>
      <p:ext uri="{BB962C8B-B14F-4D97-AF65-F5344CB8AC3E}">
        <p14:creationId xmlns:p14="http://schemas.microsoft.com/office/powerpoint/2010/main" val="3901011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569ED6-AEF1-45AB-BB99-408BF6ADB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715556-F3A1-C3B3-EBB8-57317F71663D}"/>
              </a:ext>
            </a:extLst>
          </p:cNvPr>
          <p:cNvSpPr>
            <a:spLocks noGrp="1"/>
          </p:cNvSpPr>
          <p:nvPr>
            <p:ph type="title"/>
          </p:nvPr>
        </p:nvSpPr>
        <p:spPr>
          <a:xfrm>
            <a:off x="8173212" y="3892814"/>
            <a:ext cx="3401568" cy="1920240"/>
          </a:xfrm>
        </p:spPr>
        <p:txBody>
          <a:bodyPr anchor="b">
            <a:noAutofit/>
          </a:bodyPr>
          <a:lstStyle/>
          <a:p>
            <a:pPr algn="ctr"/>
            <a:r>
              <a:rPr lang="en-GB" sz="3600" dirty="0">
                <a:solidFill>
                  <a:schemeClr val="tx1"/>
                </a:solidFill>
                <a:latin typeface="Fredoka One"/>
                <a:ea typeface="Calibri Light"/>
                <a:cs typeface="Calibri Light"/>
              </a:rPr>
              <a:t>Fortunately, the USA </a:t>
            </a:r>
            <a:r>
              <a:rPr lang="en-GB" sz="3600" dirty="0">
                <a:solidFill>
                  <a:schemeClr val="tx1"/>
                </a:solidFill>
                <a:highlight>
                  <a:srgbClr val="FFFF00"/>
                </a:highlight>
                <a:latin typeface="Fredoka One"/>
                <a:ea typeface="Calibri Light"/>
                <a:cs typeface="Calibri Light"/>
              </a:rPr>
              <a:t>re-entered the Paris Agreement</a:t>
            </a:r>
            <a:r>
              <a:rPr lang="en-GB" sz="3600" dirty="0">
                <a:solidFill>
                  <a:schemeClr val="tx1"/>
                </a:solidFill>
                <a:latin typeface="Fredoka One"/>
                <a:ea typeface="Calibri Light"/>
                <a:cs typeface="Calibri Light"/>
              </a:rPr>
              <a:t> on February 19th 2020 under the current President Joe Biden</a:t>
            </a:r>
            <a:endParaRPr lang="en-GB" sz="3600">
              <a:solidFill>
                <a:schemeClr val="tx1"/>
              </a:solidFill>
              <a:latin typeface="Fredoka One"/>
            </a:endParaRPr>
          </a:p>
        </p:txBody>
      </p:sp>
      <p:pic>
        <p:nvPicPr>
          <p:cNvPr id="5" name="Picture 4" descr="A picture containing text, room&#10;&#10;Description automatically generated">
            <a:extLst>
              <a:ext uri="{FF2B5EF4-FFF2-40B4-BE49-F238E27FC236}">
                <a16:creationId xmlns:a16="http://schemas.microsoft.com/office/drawing/2014/main" id="{8BAA4988-F655-CD15-F4D3-6C8302CBA544}"/>
              </a:ext>
            </a:extLst>
          </p:cNvPr>
          <p:cNvPicPr>
            <a:picLocks noChangeAspect="1"/>
          </p:cNvPicPr>
          <p:nvPr/>
        </p:nvPicPr>
        <p:blipFill>
          <a:blip r:embed="rId2"/>
          <a:stretch>
            <a:fillRect/>
          </a:stretch>
        </p:blipFill>
        <p:spPr>
          <a:xfrm>
            <a:off x="693530" y="1175007"/>
            <a:ext cx="5980873" cy="4518245"/>
          </a:xfrm>
          <a:prstGeom prst="rect">
            <a:avLst/>
          </a:prstGeom>
        </p:spPr>
      </p:pic>
    </p:spTree>
    <p:extLst>
      <p:ext uri="{BB962C8B-B14F-4D97-AF65-F5344CB8AC3E}">
        <p14:creationId xmlns:p14="http://schemas.microsoft.com/office/powerpoint/2010/main" val="1223356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CDEF629-ABEE-2C62-02F2-F7862E2702A9}"/>
              </a:ext>
            </a:extLst>
          </p:cNvPr>
          <p:cNvSpPr txBox="1"/>
          <p:nvPr/>
        </p:nvSpPr>
        <p:spPr>
          <a:xfrm>
            <a:off x="0" y="0"/>
            <a:ext cx="12192000" cy="5335398"/>
          </a:xfrm>
          <a:prstGeom prst="rect">
            <a:avLst/>
          </a:prstGeom>
          <a:solidFill>
            <a:schemeClr val="tx2"/>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B7062A1C-5468-E56D-3ADA-D56E89DD6BB9}"/>
              </a:ext>
            </a:extLst>
          </p:cNvPr>
          <p:cNvSpPr>
            <a:spLocks noGrp="1"/>
          </p:cNvSpPr>
          <p:nvPr>
            <p:ph type="title"/>
          </p:nvPr>
        </p:nvSpPr>
        <p:spPr>
          <a:xfrm>
            <a:off x="355610" y="6115066"/>
            <a:ext cx="10780776" cy="613283"/>
          </a:xfrm>
        </p:spPr>
        <p:txBody>
          <a:bodyPr vert="horz" lIns="91440" tIns="45720" rIns="91440" bIns="45720" rtlCol="0" anchor="b">
            <a:noAutofit/>
          </a:bodyPr>
          <a:lstStyle/>
          <a:p>
            <a:pPr>
              <a:lnSpc>
                <a:spcPct val="80000"/>
              </a:lnSpc>
            </a:pPr>
            <a:r>
              <a:rPr lang="en-US" sz="4400" dirty="0">
                <a:solidFill>
                  <a:schemeClr val="accent1"/>
                </a:solidFill>
                <a:latin typeface="Fredoka One"/>
              </a:rPr>
              <a:t>Which shows what temperature goal countries should </a:t>
            </a:r>
            <a:r>
              <a:rPr lang="en-US" sz="4400" dirty="0">
                <a:solidFill>
                  <a:schemeClr val="accent1"/>
                </a:solidFill>
                <a:highlight>
                  <a:srgbClr val="FFFF00"/>
                </a:highlight>
                <a:latin typeface="Fredoka One"/>
              </a:rPr>
              <a:t>aim</a:t>
            </a:r>
            <a:r>
              <a:rPr lang="en-US" sz="4400" dirty="0">
                <a:solidFill>
                  <a:schemeClr val="accent1"/>
                </a:solidFill>
                <a:latin typeface="Fredoka One"/>
              </a:rPr>
              <a:t> to reach?</a:t>
            </a:r>
          </a:p>
        </p:txBody>
      </p:sp>
      <p:sp>
        <p:nvSpPr>
          <p:cNvPr id="6" name="TextBox 5">
            <a:extLst>
              <a:ext uri="{FF2B5EF4-FFF2-40B4-BE49-F238E27FC236}">
                <a16:creationId xmlns:a16="http://schemas.microsoft.com/office/drawing/2014/main" id="{C10B6090-3B22-2A97-9BF8-0EC2D15A63BA}"/>
              </a:ext>
            </a:extLst>
          </p:cNvPr>
          <p:cNvSpPr txBox="1"/>
          <p:nvPr/>
        </p:nvSpPr>
        <p:spPr>
          <a:xfrm>
            <a:off x="5677710"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b)</a:t>
            </a:r>
            <a:endParaRPr lang="en-US" sz="3200" dirty="0">
              <a:solidFill>
                <a:schemeClr val="bg1"/>
              </a:solidFill>
            </a:endParaRPr>
          </a:p>
        </p:txBody>
      </p:sp>
      <p:sp>
        <p:nvSpPr>
          <p:cNvPr id="7" name="TextBox 6">
            <a:extLst>
              <a:ext uri="{FF2B5EF4-FFF2-40B4-BE49-F238E27FC236}">
                <a16:creationId xmlns:a16="http://schemas.microsoft.com/office/drawing/2014/main" id="{ECE3EB3E-4EF9-6E41-996C-882980FDFD21}"/>
              </a:ext>
            </a:extLst>
          </p:cNvPr>
          <p:cNvSpPr txBox="1"/>
          <p:nvPr/>
        </p:nvSpPr>
        <p:spPr>
          <a:xfrm>
            <a:off x="1747766"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a)</a:t>
            </a:r>
            <a:endParaRPr lang="en-US" sz="3200" dirty="0">
              <a:solidFill>
                <a:schemeClr val="bg1"/>
              </a:solidFill>
            </a:endParaRPr>
          </a:p>
        </p:txBody>
      </p:sp>
      <p:sp>
        <p:nvSpPr>
          <p:cNvPr id="8" name="TextBox 7">
            <a:extLst>
              <a:ext uri="{FF2B5EF4-FFF2-40B4-BE49-F238E27FC236}">
                <a16:creationId xmlns:a16="http://schemas.microsoft.com/office/drawing/2014/main" id="{6480DDD4-4C99-819B-F067-DD17D5D632E8}"/>
              </a:ext>
            </a:extLst>
          </p:cNvPr>
          <p:cNvSpPr txBox="1"/>
          <p:nvPr/>
        </p:nvSpPr>
        <p:spPr>
          <a:xfrm>
            <a:off x="9881993" y="570516"/>
            <a:ext cx="836579" cy="584775"/>
          </a:xfrm>
          <a:prstGeom prst="rect">
            <a:avLst/>
          </a:prstGeom>
          <a:noFill/>
        </p:spPr>
        <p:txBody>
          <a:bodyPr wrap="square" rtlCol="0">
            <a:spAutoFit/>
          </a:bodyPr>
          <a:lstStyle/>
          <a:p>
            <a:r>
              <a:rPr lang="en-US" sz="3200" dirty="0">
                <a:solidFill>
                  <a:schemeClr val="bg1"/>
                </a:solidFill>
                <a:latin typeface="Fredoka One" panose="02000000000000000000" pitchFamily="2" charset="0"/>
              </a:rPr>
              <a:t>c)</a:t>
            </a:r>
            <a:endParaRPr lang="en-US" sz="3200" dirty="0">
              <a:solidFill>
                <a:schemeClr val="bg1"/>
              </a:solidFill>
            </a:endParaRPr>
          </a:p>
        </p:txBody>
      </p:sp>
      <p:pic>
        <p:nvPicPr>
          <p:cNvPr id="11" name="Picture 10" descr="A picture containing diagram&#10;&#10;Description automatically generated">
            <a:extLst>
              <a:ext uri="{FF2B5EF4-FFF2-40B4-BE49-F238E27FC236}">
                <a16:creationId xmlns:a16="http://schemas.microsoft.com/office/drawing/2014/main" id="{099238A9-CA9E-5E39-F6DB-BD03AEA38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2451" y="1567473"/>
            <a:ext cx="3403241" cy="2541033"/>
          </a:xfrm>
          <a:prstGeom prst="rect">
            <a:avLst/>
          </a:prstGeom>
          <a:ln>
            <a:solidFill>
              <a:schemeClr val="tx1"/>
            </a:solidFill>
          </a:ln>
        </p:spPr>
      </p:pic>
      <p:pic>
        <p:nvPicPr>
          <p:cNvPr id="4" name="Picture 3">
            <a:extLst>
              <a:ext uri="{FF2B5EF4-FFF2-40B4-BE49-F238E27FC236}">
                <a16:creationId xmlns:a16="http://schemas.microsoft.com/office/drawing/2014/main" id="{0BB04EF5-E675-15F5-7878-DD6BEC03EB70}"/>
              </a:ext>
            </a:extLst>
          </p:cNvPr>
          <p:cNvPicPr>
            <a:picLocks noChangeAspect="1"/>
          </p:cNvPicPr>
          <p:nvPr/>
        </p:nvPicPr>
        <p:blipFill>
          <a:blip r:embed="rId3"/>
          <a:stretch>
            <a:fillRect/>
          </a:stretch>
        </p:blipFill>
        <p:spPr>
          <a:xfrm>
            <a:off x="526706" y="1567473"/>
            <a:ext cx="3403241" cy="2541033"/>
          </a:xfrm>
          <a:prstGeom prst="rect">
            <a:avLst/>
          </a:prstGeom>
        </p:spPr>
      </p:pic>
      <p:pic>
        <p:nvPicPr>
          <p:cNvPr id="5" name="Picture 4" descr="A picture containing text, room&#10;&#10;Description automatically generated">
            <a:extLst>
              <a:ext uri="{FF2B5EF4-FFF2-40B4-BE49-F238E27FC236}">
                <a16:creationId xmlns:a16="http://schemas.microsoft.com/office/drawing/2014/main" id="{9CCC1C59-C602-983A-A948-307E7D66C850}"/>
              </a:ext>
            </a:extLst>
          </p:cNvPr>
          <p:cNvPicPr>
            <a:picLocks noChangeAspect="1"/>
          </p:cNvPicPr>
          <p:nvPr/>
        </p:nvPicPr>
        <p:blipFill>
          <a:blip r:embed="rId4"/>
          <a:stretch>
            <a:fillRect/>
          </a:stretch>
        </p:blipFill>
        <p:spPr>
          <a:xfrm>
            <a:off x="8078196" y="1522602"/>
            <a:ext cx="3403241" cy="2541033"/>
          </a:xfrm>
          <a:prstGeom prst="rect">
            <a:avLst/>
          </a:prstGeom>
        </p:spPr>
      </p:pic>
    </p:spTree>
    <p:extLst>
      <p:ext uri="{BB962C8B-B14F-4D97-AF65-F5344CB8AC3E}">
        <p14:creationId xmlns:p14="http://schemas.microsoft.com/office/powerpoint/2010/main" val="4132619226"/>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93F18C3-5B0B-8471-00A2-1062892BE881}"/>
              </a:ext>
            </a:extLst>
          </p:cNvPr>
          <p:cNvSpPr>
            <a:spLocks noGrp="1"/>
          </p:cNvSpPr>
          <p:nvPr>
            <p:ph type="body" sz="half" idx="2"/>
          </p:nvPr>
        </p:nvSpPr>
        <p:spPr>
          <a:xfrm>
            <a:off x="7860483" y="939567"/>
            <a:ext cx="4169329" cy="4699233"/>
          </a:xfrm>
        </p:spPr>
        <p:txBody>
          <a:bodyPr vert="horz" lIns="91440" tIns="45720" rIns="91440" bIns="45720" rtlCol="0" anchor="t">
            <a:normAutofit/>
          </a:bodyPr>
          <a:lstStyle/>
          <a:p>
            <a:pPr algn="ctr">
              <a:lnSpc>
                <a:spcPct val="170000"/>
              </a:lnSpc>
            </a:pPr>
            <a:endParaRPr lang="en-US" sz="2000" dirty="0">
              <a:latin typeface="Fredoka One" panose="02000000000000000000" pitchFamily="2" charset="0"/>
            </a:endParaRPr>
          </a:p>
        </p:txBody>
      </p:sp>
      <p:pic>
        <p:nvPicPr>
          <p:cNvPr id="3" name="Picture 2">
            <a:extLst>
              <a:ext uri="{FF2B5EF4-FFF2-40B4-BE49-F238E27FC236}">
                <a16:creationId xmlns:a16="http://schemas.microsoft.com/office/drawing/2014/main" id="{52761291-51F3-3A4F-0CF1-8037800C7AB5}"/>
              </a:ext>
            </a:extLst>
          </p:cNvPr>
          <p:cNvPicPr>
            <a:picLocks noChangeAspect="1"/>
          </p:cNvPicPr>
          <p:nvPr/>
        </p:nvPicPr>
        <p:blipFill>
          <a:blip r:embed="rId2"/>
          <a:stretch>
            <a:fillRect/>
          </a:stretch>
        </p:blipFill>
        <p:spPr>
          <a:xfrm>
            <a:off x="593818" y="1206747"/>
            <a:ext cx="6169984" cy="4606824"/>
          </a:xfrm>
          <a:prstGeom prst="rect">
            <a:avLst/>
          </a:prstGeom>
        </p:spPr>
      </p:pic>
    </p:spTree>
    <p:extLst>
      <p:ext uri="{BB962C8B-B14F-4D97-AF65-F5344CB8AC3E}">
        <p14:creationId xmlns:p14="http://schemas.microsoft.com/office/powerpoint/2010/main" val="29483421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Fredoka One"/>
                <a:cs typeface="Calibri Light"/>
              </a:rPr>
              <a:t>This acronym stands for 'Conference of Parties'</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4245167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Fredoka One"/>
                <a:cs typeface="Calibri Light"/>
              </a:rPr>
              <a:t>The outer area of a COP that is open to the public</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1568468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Fredoka One"/>
                <a:cs typeface="Calibri Light"/>
              </a:rPr>
              <a:t>This term refers to how we change our </a:t>
            </a:r>
            <a:r>
              <a:rPr lang="en-US" sz="3200" dirty="0" err="1">
                <a:latin typeface="Fredoka One"/>
                <a:cs typeface="Calibri Light"/>
              </a:rPr>
              <a:t>behaviour</a:t>
            </a:r>
            <a:r>
              <a:rPr lang="en-US" sz="3200" dirty="0">
                <a:latin typeface="Fredoka One"/>
                <a:cs typeface="Calibri Light"/>
              </a:rPr>
              <a:t> or way of life to better respond to climate events</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659613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solidFill>
                  <a:schemeClr val="accent2"/>
                </a:solidFill>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Fredoka One"/>
                <a:cs typeface="Calibri Light"/>
              </a:rPr>
              <a:t>The things that are lost or harmed because of the climate emergency</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181479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solidFill>
                  <a:schemeClr val="accent2"/>
                </a:solidFill>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highlight>
                  <a:srgbClr val="FFFF00"/>
                </a:highlight>
                <a:latin typeface="Fredoka One"/>
                <a:cs typeface="Calibri Light"/>
              </a:rPr>
              <a:t>The policies that address what to do about</a:t>
            </a:r>
            <a:r>
              <a:rPr lang="en-US" sz="2800" dirty="0">
                <a:latin typeface="Fredoka One"/>
                <a:cs typeface="Calibri Light"/>
              </a:rPr>
              <a:t> things lost or harmed because of the climate emergency</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3249454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Fredoka One"/>
                <a:cs typeface="Calibri Light"/>
              </a:rPr>
              <a:t>A conference that happens before the COP, </a:t>
            </a:r>
            <a:r>
              <a:rPr lang="en-US" sz="3200" dirty="0" err="1">
                <a:latin typeface="Fredoka One"/>
                <a:cs typeface="Calibri Light"/>
              </a:rPr>
              <a:t>focussing</a:t>
            </a:r>
            <a:r>
              <a:rPr lang="en-US" sz="3200" dirty="0">
                <a:latin typeface="Fredoka One"/>
                <a:cs typeface="Calibri Light"/>
              </a:rPr>
              <a:t> on youth</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158281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36CF2-5448-7CE9-286E-074B51172A25}"/>
              </a:ext>
            </a:extLst>
          </p:cNvPr>
          <p:cNvSpPr>
            <a:spLocks noGrp="1"/>
          </p:cNvSpPr>
          <p:nvPr>
            <p:ph type="title"/>
          </p:nvPr>
        </p:nvSpPr>
        <p:spPr>
          <a:xfrm>
            <a:off x="657224" y="499533"/>
            <a:ext cx="10772775" cy="1658198"/>
          </a:xfrm>
        </p:spPr>
        <p:txBody>
          <a:bodyPr>
            <a:normAutofit/>
          </a:bodyPr>
          <a:lstStyle/>
          <a:p>
            <a:r>
              <a:rPr lang="en-GB" dirty="0">
                <a:latin typeface="Fredoka One"/>
                <a:ea typeface="Calibri Light"/>
                <a:cs typeface="Calibri Light"/>
              </a:rPr>
              <a:t>What are we learning today?</a:t>
            </a:r>
            <a:endParaRPr lang="en-GB" dirty="0">
              <a:latin typeface="Fredoka One"/>
            </a:endParaRPr>
          </a:p>
        </p:txBody>
      </p:sp>
      <p:graphicFrame>
        <p:nvGraphicFramePr>
          <p:cNvPr id="4" name="Diagram 4">
            <a:extLst>
              <a:ext uri="{FF2B5EF4-FFF2-40B4-BE49-F238E27FC236}">
                <a16:creationId xmlns:a16="http://schemas.microsoft.com/office/drawing/2014/main" id="{0C0A0F92-612E-0B14-4D04-B9E7F2CF96AC}"/>
              </a:ext>
            </a:extLst>
          </p:cNvPr>
          <p:cNvGraphicFramePr>
            <a:graphicFrameLocks noGrp="1"/>
          </p:cNvGraphicFramePr>
          <p:nvPr>
            <p:ph idx="1"/>
            <p:extLst>
              <p:ext uri="{D42A27DB-BD31-4B8C-83A1-F6EECF244321}">
                <p14:modId xmlns:p14="http://schemas.microsoft.com/office/powerpoint/2010/main" val="267564395"/>
              </p:ext>
            </p:extLst>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1366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Fredoka One"/>
                <a:cs typeface="Calibri Light"/>
              </a:rPr>
              <a:t>This initialism stands for the 'United Nations Framework Convention on Climate Change' - an agreement all Parties have signed up to.</a:t>
            </a:r>
            <a:endParaRPr lang="en-US" sz="3200" dirty="0">
              <a:latin typeface="Fredoka One"/>
              <a:cs typeface="Calibri Light"/>
            </a:endParaRPr>
          </a:p>
        </p:txBody>
      </p:sp>
      <p:grpSp>
        <p:nvGrpSpPr>
          <p:cNvPr id="61" name="Group 60">
            <a:extLst>
              <a:ext uri="{FF2B5EF4-FFF2-40B4-BE49-F238E27FC236}">
                <a16:creationId xmlns:a16="http://schemas.microsoft.com/office/drawing/2014/main" id="{BF5DC39C-4093-EBBF-18B5-3BA8C90C7D1A}"/>
              </a:ext>
            </a:extLst>
          </p:cNvPr>
          <p:cNvGrpSpPr/>
          <p:nvPr/>
        </p:nvGrpSpPr>
        <p:grpSpPr>
          <a:xfrm>
            <a:off x="131611" y="2486882"/>
            <a:ext cx="11932228" cy="4139053"/>
            <a:chOff x="131611" y="2486882"/>
            <a:chExt cx="11932228" cy="4139053"/>
          </a:xfrm>
        </p:grpSpPr>
        <p:sp>
          <p:nvSpPr>
            <p:cNvPr id="43" name="Rectangle: Rounded Corners 42">
              <a:extLst>
                <a:ext uri="{FF2B5EF4-FFF2-40B4-BE49-F238E27FC236}">
                  <a16:creationId xmlns:a16="http://schemas.microsoft.com/office/drawing/2014/main" id="{ACC4C115-33E3-6794-E44B-9F231C4E623A}"/>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44" name="Rectangle: Rounded Corners 43">
              <a:extLst>
                <a:ext uri="{FF2B5EF4-FFF2-40B4-BE49-F238E27FC236}">
                  <a16:creationId xmlns:a16="http://schemas.microsoft.com/office/drawing/2014/main" id="{14FFBDCE-F96E-99CD-4851-6D7642E2634F}"/>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45" name="Rectangle: Rounded Corners 44">
              <a:extLst>
                <a:ext uri="{FF2B5EF4-FFF2-40B4-BE49-F238E27FC236}">
                  <a16:creationId xmlns:a16="http://schemas.microsoft.com/office/drawing/2014/main" id="{A100C2B5-6279-BAE5-22EB-C5480D117965}"/>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46" name="Rectangle: Rounded Corners 45">
              <a:extLst>
                <a:ext uri="{FF2B5EF4-FFF2-40B4-BE49-F238E27FC236}">
                  <a16:creationId xmlns:a16="http://schemas.microsoft.com/office/drawing/2014/main" id="{0C4A8773-4352-61DA-4935-9360AAF163C5}"/>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47" name="Rectangle: Rounded Corners 46">
              <a:extLst>
                <a:ext uri="{FF2B5EF4-FFF2-40B4-BE49-F238E27FC236}">
                  <a16:creationId xmlns:a16="http://schemas.microsoft.com/office/drawing/2014/main" id="{68500E10-E22F-7B16-307B-BAB02CE161D4}"/>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48" name="Rectangle: Rounded Corners 47">
              <a:extLst>
                <a:ext uri="{FF2B5EF4-FFF2-40B4-BE49-F238E27FC236}">
                  <a16:creationId xmlns:a16="http://schemas.microsoft.com/office/drawing/2014/main" id="{F9CCA273-A980-B77D-B41C-336D95114B4F}"/>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49" name="Rectangle: Rounded Corners 48">
              <a:extLst>
                <a:ext uri="{FF2B5EF4-FFF2-40B4-BE49-F238E27FC236}">
                  <a16:creationId xmlns:a16="http://schemas.microsoft.com/office/drawing/2014/main" id="{6C600C22-859B-04FB-B4A9-5EA132F8D076}"/>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50" name="Rectangle: Rounded Corners 49">
              <a:extLst>
                <a:ext uri="{FF2B5EF4-FFF2-40B4-BE49-F238E27FC236}">
                  <a16:creationId xmlns:a16="http://schemas.microsoft.com/office/drawing/2014/main" id="{21BD770A-1E55-F78B-11FC-34C901179405}"/>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51" name="Rectangle: Rounded Corners 50">
              <a:extLst>
                <a:ext uri="{FF2B5EF4-FFF2-40B4-BE49-F238E27FC236}">
                  <a16:creationId xmlns:a16="http://schemas.microsoft.com/office/drawing/2014/main" id="{47735C11-5D43-F088-5C4E-7132CB899836}"/>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52" name="Rectangle: Rounded Corners 51">
              <a:extLst>
                <a:ext uri="{FF2B5EF4-FFF2-40B4-BE49-F238E27FC236}">
                  <a16:creationId xmlns:a16="http://schemas.microsoft.com/office/drawing/2014/main" id="{929C1A18-9DF6-C3FE-9C33-7950B0F5C7B6}"/>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53" name="Rectangle: Rounded Corners 52">
              <a:extLst>
                <a:ext uri="{FF2B5EF4-FFF2-40B4-BE49-F238E27FC236}">
                  <a16:creationId xmlns:a16="http://schemas.microsoft.com/office/drawing/2014/main" id="{2A27C7BF-2813-FFA3-7E4F-7882C2C676ED}"/>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54" name="Rectangle: Rounded Corners 53">
              <a:extLst>
                <a:ext uri="{FF2B5EF4-FFF2-40B4-BE49-F238E27FC236}">
                  <a16:creationId xmlns:a16="http://schemas.microsoft.com/office/drawing/2014/main" id="{B60E8DEE-F80C-5E3D-9B34-77B3170A262A}"/>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55" name="Rectangle: Rounded Corners 54">
              <a:extLst>
                <a:ext uri="{FF2B5EF4-FFF2-40B4-BE49-F238E27FC236}">
                  <a16:creationId xmlns:a16="http://schemas.microsoft.com/office/drawing/2014/main" id="{C9AB10B8-DF46-86AD-620E-BFE4D16216A2}"/>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56" name="Rectangle: Rounded Corners 55">
              <a:extLst>
                <a:ext uri="{FF2B5EF4-FFF2-40B4-BE49-F238E27FC236}">
                  <a16:creationId xmlns:a16="http://schemas.microsoft.com/office/drawing/2014/main" id="{3AA67C19-3853-5670-3957-66407F5B5014}"/>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57" name="Rectangle: Rounded Corners 56">
              <a:extLst>
                <a:ext uri="{FF2B5EF4-FFF2-40B4-BE49-F238E27FC236}">
                  <a16:creationId xmlns:a16="http://schemas.microsoft.com/office/drawing/2014/main" id="{AD9A2193-ACFA-A636-12D1-CD5DA82B11F8}"/>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58" name="Rectangle: Rounded Corners 57">
              <a:extLst>
                <a:ext uri="{FF2B5EF4-FFF2-40B4-BE49-F238E27FC236}">
                  <a16:creationId xmlns:a16="http://schemas.microsoft.com/office/drawing/2014/main" id="{717CBDCB-44B7-4FEC-3DDB-99BF783B1977}"/>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59" name="Rectangle: Rounded Corners 58">
              <a:extLst>
                <a:ext uri="{FF2B5EF4-FFF2-40B4-BE49-F238E27FC236}">
                  <a16:creationId xmlns:a16="http://schemas.microsoft.com/office/drawing/2014/main" id="{AFB0989A-1CFC-71FB-170F-5B7BDC5C2CF0}"/>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60" name="Rectangle: Rounded Corners 59">
              <a:extLst>
                <a:ext uri="{FF2B5EF4-FFF2-40B4-BE49-F238E27FC236}">
                  <a16:creationId xmlns:a16="http://schemas.microsoft.com/office/drawing/2014/main" id="{C1C32FFA-C33B-00A7-A4CC-1D4C29C52BCC}"/>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377892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Fredoka One"/>
                <a:cs typeface="Calibri Light"/>
              </a:rPr>
              <a:t>The outer area of a COP that is only open to delegates, world leaders and those with accreditation</a:t>
            </a:r>
          </a:p>
        </p:txBody>
      </p:sp>
      <p:grpSp>
        <p:nvGrpSpPr>
          <p:cNvPr id="42" name="Group 41">
            <a:extLst>
              <a:ext uri="{FF2B5EF4-FFF2-40B4-BE49-F238E27FC236}">
                <a16:creationId xmlns:a16="http://schemas.microsoft.com/office/drawing/2014/main" id="{934BD9C7-0AEE-580E-F268-127CFA5AE470}"/>
              </a:ext>
            </a:extLst>
          </p:cNvPr>
          <p:cNvGrpSpPr/>
          <p:nvPr/>
        </p:nvGrpSpPr>
        <p:grpSpPr>
          <a:xfrm>
            <a:off x="131611" y="2486882"/>
            <a:ext cx="11932228" cy="4139053"/>
            <a:chOff x="131611" y="2486882"/>
            <a:chExt cx="11932228" cy="4139053"/>
          </a:xfrm>
        </p:grpSpPr>
        <p:sp>
          <p:nvSpPr>
            <p:cNvPr id="17" name="Rectangle: Rounded Corners 16">
              <a:extLst>
                <a:ext uri="{FF2B5EF4-FFF2-40B4-BE49-F238E27FC236}">
                  <a16:creationId xmlns:a16="http://schemas.microsoft.com/office/drawing/2014/main" id="{F4240362-40CD-95E5-0865-FDBF4611CDE1}"/>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25" name="Rectangle: Rounded Corners 24">
              <a:extLst>
                <a:ext uri="{FF2B5EF4-FFF2-40B4-BE49-F238E27FC236}">
                  <a16:creationId xmlns:a16="http://schemas.microsoft.com/office/drawing/2014/main" id="{0F6D4C38-C195-984A-3E29-917BD26CC186}"/>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26" name="Rectangle: Rounded Corners 25">
              <a:extLst>
                <a:ext uri="{FF2B5EF4-FFF2-40B4-BE49-F238E27FC236}">
                  <a16:creationId xmlns:a16="http://schemas.microsoft.com/office/drawing/2014/main" id="{FF114768-6D58-2942-2186-07792E4AA832}"/>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27" name="Rectangle: Rounded Corners 26">
              <a:extLst>
                <a:ext uri="{FF2B5EF4-FFF2-40B4-BE49-F238E27FC236}">
                  <a16:creationId xmlns:a16="http://schemas.microsoft.com/office/drawing/2014/main" id="{08D92E8F-6691-D7AB-6913-DAAE3E94C400}"/>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8" name="Rectangle: Rounded Corners 27">
              <a:extLst>
                <a:ext uri="{FF2B5EF4-FFF2-40B4-BE49-F238E27FC236}">
                  <a16:creationId xmlns:a16="http://schemas.microsoft.com/office/drawing/2014/main" id="{C9515A6B-F025-14DD-A48E-9D2946E2A0AF}"/>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9" name="Rectangle: Rounded Corners 28">
              <a:extLst>
                <a:ext uri="{FF2B5EF4-FFF2-40B4-BE49-F238E27FC236}">
                  <a16:creationId xmlns:a16="http://schemas.microsoft.com/office/drawing/2014/main" id="{716DFE45-1380-3335-7E6A-B94E90C3D65A}"/>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30" name="Rectangle: Rounded Corners 29">
              <a:extLst>
                <a:ext uri="{FF2B5EF4-FFF2-40B4-BE49-F238E27FC236}">
                  <a16:creationId xmlns:a16="http://schemas.microsoft.com/office/drawing/2014/main" id="{95CE3C97-5591-3469-5992-B57EDC7EDDA1}"/>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31" name="Rectangle: Rounded Corners 30">
              <a:extLst>
                <a:ext uri="{FF2B5EF4-FFF2-40B4-BE49-F238E27FC236}">
                  <a16:creationId xmlns:a16="http://schemas.microsoft.com/office/drawing/2014/main" id="{C6EF92DA-8DA0-EF66-0B20-1CC24C56BBA4}"/>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32" name="Rectangle: Rounded Corners 31">
              <a:extLst>
                <a:ext uri="{FF2B5EF4-FFF2-40B4-BE49-F238E27FC236}">
                  <a16:creationId xmlns:a16="http://schemas.microsoft.com/office/drawing/2014/main" id="{ABA0CC2D-AB3D-119B-8FE2-38EB2A42743C}"/>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33" name="Rectangle: Rounded Corners 32">
              <a:extLst>
                <a:ext uri="{FF2B5EF4-FFF2-40B4-BE49-F238E27FC236}">
                  <a16:creationId xmlns:a16="http://schemas.microsoft.com/office/drawing/2014/main" id="{09459909-2181-2A45-CD51-07DBCC309EFF}"/>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34" name="Rectangle: Rounded Corners 33">
              <a:extLst>
                <a:ext uri="{FF2B5EF4-FFF2-40B4-BE49-F238E27FC236}">
                  <a16:creationId xmlns:a16="http://schemas.microsoft.com/office/drawing/2014/main" id="{BB3D9564-847F-1EFD-7C27-3E00AC1FAD34}"/>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35" name="Rectangle: Rounded Corners 34">
              <a:extLst>
                <a:ext uri="{FF2B5EF4-FFF2-40B4-BE49-F238E27FC236}">
                  <a16:creationId xmlns:a16="http://schemas.microsoft.com/office/drawing/2014/main" id="{8648A701-28FC-6D5D-D025-D29EF71405F7}"/>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36" name="Rectangle: Rounded Corners 35">
              <a:extLst>
                <a:ext uri="{FF2B5EF4-FFF2-40B4-BE49-F238E27FC236}">
                  <a16:creationId xmlns:a16="http://schemas.microsoft.com/office/drawing/2014/main" id="{3F409C40-E12E-9257-B375-037AEAD5A083}"/>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37" name="Rectangle: Rounded Corners 36">
              <a:extLst>
                <a:ext uri="{FF2B5EF4-FFF2-40B4-BE49-F238E27FC236}">
                  <a16:creationId xmlns:a16="http://schemas.microsoft.com/office/drawing/2014/main" id="{76B15CE3-99C9-9419-5D35-45C5A534E82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38" name="Rectangle: Rounded Corners 37">
              <a:extLst>
                <a:ext uri="{FF2B5EF4-FFF2-40B4-BE49-F238E27FC236}">
                  <a16:creationId xmlns:a16="http://schemas.microsoft.com/office/drawing/2014/main" id="{0FF38B62-4119-0EFE-FA25-A7F8AB39EF20}"/>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39" name="Rectangle: Rounded Corners 38">
              <a:extLst>
                <a:ext uri="{FF2B5EF4-FFF2-40B4-BE49-F238E27FC236}">
                  <a16:creationId xmlns:a16="http://schemas.microsoft.com/office/drawing/2014/main" id="{012F8610-F49F-A061-572D-55E7994FE1AD}"/>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40" name="Rectangle: Rounded Corners 39">
              <a:extLst>
                <a:ext uri="{FF2B5EF4-FFF2-40B4-BE49-F238E27FC236}">
                  <a16:creationId xmlns:a16="http://schemas.microsoft.com/office/drawing/2014/main" id="{448B484F-560E-1175-C07F-A2D18DA48048}"/>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41" name="Rectangle: Rounded Corners 40">
              <a:extLst>
                <a:ext uri="{FF2B5EF4-FFF2-40B4-BE49-F238E27FC236}">
                  <a16:creationId xmlns:a16="http://schemas.microsoft.com/office/drawing/2014/main" id="{36EEC533-E28A-2350-7AC7-73B9AD7CF8B5}"/>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Tree>
    <p:extLst>
      <p:ext uri="{BB962C8B-B14F-4D97-AF65-F5344CB8AC3E}">
        <p14:creationId xmlns:p14="http://schemas.microsoft.com/office/powerpoint/2010/main" val="2066690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54405-1B9C-9DB2-27F5-78038876E359}"/>
              </a:ext>
            </a:extLst>
          </p:cNvPr>
          <p:cNvSpPr>
            <a:spLocks noGrp="1"/>
          </p:cNvSpPr>
          <p:nvPr>
            <p:ph type="title"/>
          </p:nvPr>
        </p:nvSpPr>
        <p:spPr>
          <a:xfrm>
            <a:off x="258906" y="248419"/>
            <a:ext cx="10772775" cy="627767"/>
          </a:xfrm>
        </p:spPr>
        <p:txBody>
          <a:bodyPr>
            <a:normAutofit fontScale="90000"/>
          </a:bodyPr>
          <a:lstStyle/>
          <a:p>
            <a:r>
              <a:rPr lang="en-GB" dirty="0">
                <a:latin typeface="Fredoka One"/>
                <a:cs typeface="Calibri Light"/>
              </a:rPr>
              <a:t>Key term splat</a:t>
            </a:r>
          </a:p>
        </p:txBody>
      </p:sp>
      <p:grpSp>
        <p:nvGrpSpPr>
          <p:cNvPr id="6" name="Group 5">
            <a:extLst>
              <a:ext uri="{FF2B5EF4-FFF2-40B4-BE49-F238E27FC236}">
                <a16:creationId xmlns:a16="http://schemas.microsoft.com/office/drawing/2014/main" id="{72C04BFB-9B83-2EF6-C55E-129EC4FA0057}"/>
              </a:ext>
            </a:extLst>
          </p:cNvPr>
          <p:cNvGrpSpPr/>
          <p:nvPr/>
        </p:nvGrpSpPr>
        <p:grpSpPr>
          <a:xfrm>
            <a:off x="131611" y="2486882"/>
            <a:ext cx="11932228" cy="4139053"/>
            <a:chOff x="131611" y="2486882"/>
            <a:chExt cx="11932228" cy="4139053"/>
          </a:xfrm>
        </p:grpSpPr>
        <p:sp>
          <p:nvSpPr>
            <p:cNvPr id="4" name="Rectangle: Rounded Corners 3">
              <a:extLst>
                <a:ext uri="{FF2B5EF4-FFF2-40B4-BE49-F238E27FC236}">
                  <a16:creationId xmlns:a16="http://schemas.microsoft.com/office/drawing/2014/main" id="{9262D123-B230-940A-C861-B9783055D679}"/>
                </a:ext>
              </a:extLst>
            </p:cNvPr>
            <p:cNvSpPr/>
            <p:nvPr/>
          </p:nvSpPr>
          <p:spPr>
            <a:xfrm>
              <a:off x="261503" y="5318413"/>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endParaRPr lang="en-US" sz="2400" dirty="0">
                <a:latin typeface="Fredoka One"/>
              </a:endParaRPr>
            </a:p>
          </p:txBody>
        </p:sp>
        <p:sp>
          <p:nvSpPr>
            <p:cNvPr id="7" name="Rectangle: Rounded Corners 6">
              <a:extLst>
                <a:ext uri="{FF2B5EF4-FFF2-40B4-BE49-F238E27FC236}">
                  <a16:creationId xmlns:a16="http://schemas.microsoft.com/office/drawing/2014/main" id="{3BADD6B5-9862-A1D0-9A64-6790BD2CA838}"/>
                </a:ext>
              </a:extLst>
            </p:cNvPr>
            <p:cNvSpPr/>
            <p:nvPr/>
          </p:nvSpPr>
          <p:spPr>
            <a:xfrm>
              <a:off x="3777093" y="529243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Mitigation</a:t>
              </a:r>
            </a:p>
          </p:txBody>
        </p:sp>
        <p:sp>
          <p:nvSpPr>
            <p:cNvPr id="12" name="Rectangle: Rounded Corners 11">
              <a:extLst>
                <a:ext uri="{FF2B5EF4-FFF2-40B4-BE49-F238E27FC236}">
                  <a16:creationId xmlns:a16="http://schemas.microsoft.com/office/drawing/2014/main" id="{DE2C81D9-A413-5A98-57D8-2B86071F0F74}"/>
                </a:ext>
              </a:extLst>
            </p:cNvPr>
            <p:cNvSpPr/>
            <p:nvPr/>
          </p:nvSpPr>
          <p:spPr>
            <a:xfrm>
              <a:off x="7405249" y="5292431"/>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Negotiation</a:t>
              </a:r>
            </a:p>
          </p:txBody>
        </p:sp>
        <p:sp>
          <p:nvSpPr>
            <p:cNvPr id="15" name="Rectangle: Rounded Corners 14">
              <a:extLst>
                <a:ext uri="{FF2B5EF4-FFF2-40B4-BE49-F238E27FC236}">
                  <a16:creationId xmlns:a16="http://schemas.microsoft.com/office/drawing/2014/main" id="{BB95A1BC-F954-6F44-1C90-A6E7FCC925A5}"/>
                </a:ext>
              </a:extLst>
            </p:cNvPr>
            <p:cNvSpPr/>
            <p:nvPr/>
          </p:nvSpPr>
          <p:spPr>
            <a:xfrm>
              <a:off x="2027953"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Climate Neutral</a:t>
              </a:r>
            </a:p>
          </p:txBody>
        </p:sp>
        <p:sp>
          <p:nvSpPr>
            <p:cNvPr id="20" name="Rectangle: Rounded Corners 19">
              <a:extLst>
                <a:ext uri="{FF2B5EF4-FFF2-40B4-BE49-F238E27FC236}">
                  <a16:creationId xmlns:a16="http://schemas.microsoft.com/office/drawing/2014/main" id="{1B114E98-335E-8BB5-6F57-89F58BAB4539}"/>
                </a:ext>
              </a:extLst>
            </p:cNvPr>
            <p:cNvSpPr/>
            <p:nvPr/>
          </p:nvSpPr>
          <p:spPr>
            <a:xfrm>
              <a:off x="5595498" y="529242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Delegate</a:t>
              </a:r>
            </a:p>
          </p:txBody>
        </p:sp>
        <p:sp>
          <p:nvSpPr>
            <p:cNvPr id="22" name="Rectangle: Rounded Corners 21">
              <a:extLst>
                <a:ext uri="{FF2B5EF4-FFF2-40B4-BE49-F238E27FC236}">
                  <a16:creationId xmlns:a16="http://schemas.microsoft.com/office/drawing/2014/main" id="{A12CF0EE-307A-740D-D33E-1B8C281A9FBE}"/>
                </a:ext>
              </a:extLst>
            </p:cNvPr>
            <p:cNvSpPr/>
            <p:nvPr/>
          </p:nvSpPr>
          <p:spPr>
            <a:xfrm>
              <a:off x="9223659" y="525779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Green Zone</a:t>
              </a:r>
            </a:p>
          </p:txBody>
        </p:sp>
        <p:sp>
          <p:nvSpPr>
            <p:cNvPr id="5" name="Rectangle: Rounded Corners 4">
              <a:extLst>
                <a:ext uri="{FF2B5EF4-FFF2-40B4-BE49-F238E27FC236}">
                  <a16:creationId xmlns:a16="http://schemas.microsoft.com/office/drawing/2014/main" id="{114F165A-DF09-7F30-DC98-6C3504C8F4E4}"/>
                </a:ext>
              </a:extLst>
            </p:cNvPr>
            <p:cNvSpPr/>
            <p:nvPr/>
          </p:nvSpPr>
          <p:spPr>
            <a:xfrm>
              <a:off x="6721184" y="388966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Fredoka One"/>
                  <a:cs typeface="Calibri Light"/>
                </a:rPr>
                <a:t>Adaptation</a:t>
              </a:r>
            </a:p>
          </p:txBody>
        </p:sp>
        <p:sp>
          <p:nvSpPr>
            <p:cNvPr id="8" name="Rectangle: Rounded Corners 7">
              <a:extLst>
                <a:ext uri="{FF2B5EF4-FFF2-40B4-BE49-F238E27FC236}">
                  <a16:creationId xmlns:a16="http://schemas.microsoft.com/office/drawing/2014/main" id="{EC0F715E-E12E-53C2-8AD5-010315745E15}"/>
                </a:ext>
              </a:extLst>
            </p:cNvPr>
            <p:cNvSpPr/>
            <p:nvPr/>
          </p:nvSpPr>
          <p:spPr>
            <a:xfrm>
              <a:off x="3699160" y="248688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COP</a:t>
              </a:r>
            </a:p>
          </p:txBody>
        </p:sp>
        <p:sp>
          <p:nvSpPr>
            <p:cNvPr id="9" name="Rectangle: Rounded Corners 8">
              <a:extLst>
                <a:ext uri="{FF2B5EF4-FFF2-40B4-BE49-F238E27FC236}">
                  <a16:creationId xmlns:a16="http://schemas.microsoft.com/office/drawing/2014/main" id="{DA6D7C6B-CC62-193D-FADA-C0E69057E7B8}"/>
                </a:ext>
              </a:extLst>
            </p:cNvPr>
            <p:cNvSpPr/>
            <p:nvPr/>
          </p:nvSpPr>
          <p:spPr>
            <a:xfrm>
              <a:off x="8574228" y="3889659"/>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Fredoka One"/>
                  <a:cs typeface="Calibri Light"/>
                </a:rPr>
                <a:t>Paris Agreement</a:t>
              </a:r>
            </a:p>
          </p:txBody>
        </p:sp>
        <p:sp>
          <p:nvSpPr>
            <p:cNvPr id="10" name="Rectangle: Rounded Corners 9">
              <a:extLst>
                <a:ext uri="{FF2B5EF4-FFF2-40B4-BE49-F238E27FC236}">
                  <a16:creationId xmlns:a16="http://schemas.microsoft.com/office/drawing/2014/main" id="{5A4A8D12-F12A-77F5-9116-4052AA087483}"/>
                </a:ext>
              </a:extLst>
            </p:cNvPr>
            <p:cNvSpPr/>
            <p:nvPr/>
          </p:nvSpPr>
          <p:spPr>
            <a:xfrm>
              <a:off x="1378522"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1.5°C</a:t>
              </a:r>
            </a:p>
          </p:txBody>
        </p:sp>
        <p:sp>
          <p:nvSpPr>
            <p:cNvPr id="11" name="Rectangle: Rounded Corners 10">
              <a:extLst>
                <a:ext uri="{FF2B5EF4-FFF2-40B4-BE49-F238E27FC236}">
                  <a16:creationId xmlns:a16="http://schemas.microsoft.com/office/drawing/2014/main" id="{BCFC3A47-2D7E-7A33-0925-7D70CA3D7898}"/>
                </a:ext>
              </a:extLst>
            </p:cNvPr>
            <p:cNvSpPr/>
            <p:nvPr/>
          </p:nvSpPr>
          <p:spPr>
            <a:xfrm>
              <a:off x="10366658" y="3889658"/>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2°C</a:t>
              </a:r>
            </a:p>
          </p:txBody>
        </p:sp>
        <p:sp>
          <p:nvSpPr>
            <p:cNvPr id="13" name="Rectangle: Rounded Corners 12">
              <a:extLst>
                <a:ext uri="{FF2B5EF4-FFF2-40B4-BE49-F238E27FC236}">
                  <a16:creationId xmlns:a16="http://schemas.microsoft.com/office/drawing/2014/main" id="{9E08F1E9-33F0-1B8E-56EA-1F7EBD11F3E3}"/>
                </a:ext>
              </a:extLst>
            </p:cNvPr>
            <p:cNvSpPr/>
            <p:nvPr/>
          </p:nvSpPr>
          <p:spPr>
            <a:xfrm>
              <a:off x="3170953" y="388965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dirty="0">
                  <a:latin typeface="Fredoka One"/>
                  <a:cs typeface="Calibri Light"/>
                </a:rPr>
                <a:t>COY</a:t>
              </a:r>
            </a:p>
          </p:txBody>
        </p:sp>
        <p:sp>
          <p:nvSpPr>
            <p:cNvPr id="14" name="Rectangle: Rounded Corners 13">
              <a:extLst>
                <a:ext uri="{FF2B5EF4-FFF2-40B4-BE49-F238E27FC236}">
                  <a16:creationId xmlns:a16="http://schemas.microsoft.com/office/drawing/2014/main" id="{B86B2118-DBC8-7B6D-4C66-00230AF31526}"/>
                </a:ext>
              </a:extLst>
            </p:cNvPr>
            <p:cNvSpPr/>
            <p:nvPr/>
          </p:nvSpPr>
          <p:spPr>
            <a:xfrm>
              <a:off x="4954726" y="3889656"/>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dirty="0">
                  <a:latin typeface="Fredoka One"/>
                  <a:cs typeface="Calibri Light"/>
                </a:rPr>
                <a:t>Carbon Neutral</a:t>
              </a:r>
            </a:p>
          </p:txBody>
        </p:sp>
        <p:sp>
          <p:nvSpPr>
            <p:cNvPr id="16" name="Rectangle: Rounded Corners 15">
              <a:extLst>
                <a:ext uri="{FF2B5EF4-FFF2-40B4-BE49-F238E27FC236}">
                  <a16:creationId xmlns:a16="http://schemas.microsoft.com/office/drawing/2014/main" id="{6E706612-B684-2282-457A-37AB81925FE3}"/>
                </a:ext>
              </a:extLst>
            </p:cNvPr>
            <p:cNvSpPr/>
            <p:nvPr/>
          </p:nvSpPr>
          <p:spPr>
            <a:xfrm>
              <a:off x="131611" y="2486882"/>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latin typeface="Fredoka One"/>
                  <a:cs typeface="Calibri Light"/>
                </a:rPr>
                <a:t>UNFCCC</a:t>
              </a:r>
            </a:p>
          </p:txBody>
        </p:sp>
        <p:sp>
          <p:nvSpPr>
            <p:cNvPr id="18" name="Rectangle: Rounded Corners 17">
              <a:extLst>
                <a:ext uri="{FF2B5EF4-FFF2-40B4-BE49-F238E27FC236}">
                  <a16:creationId xmlns:a16="http://schemas.microsoft.com/office/drawing/2014/main" id="{00F4C7D2-DA94-E82A-DD37-FC014EE7BA01}"/>
                </a:ext>
              </a:extLst>
            </p:cNvPr>
            <p:cNvSpPr/>
            <p:nvPr/>
          </p:nvSpPr>
          <p:spPr>
            <a:xfrm>
              <a:off x="7258045"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u="sng" dirty="0">
                  <a:latin typeface="Fredoka One"/>
                  <a:cs typeface="Calibri Light"/>
                </a:rPr>
                <a:t>l</a:t>
              </a:r>
              <a:r>
                <a:rPr lang="en-US" sz="2400" dirty="0">
                  <a:latin typeface="Fredoka One"/>
                  <a:cs typeface="Calibri Light"/>
                </a:rPr>
                <a:t>oss and </a:t>
              </a:r>
              <a:r>
                <a:rPr lang="en-US" sz="2400" u="sng" dirty="0">
                  <a:latin typeface="Fredoka One"/>
                  <a:cs typeface="Calibri Light"/>
                </a:rPr>
                <a:t>d</a:t>
              </a:r>
              <a:r>
                <a:rPr lang="en-US" sz="2400" dirty="0">
                  <a:latin typeface="Fredoka One"/>
                  <a:cs typeface="Calibri Light"/>
                </a:rPr>
                <a:t>amage</a:t>
              </a:r>
            </a:p>
          </p:txBody>
        </p:sp>
        <p:sp>
          <p:nvSpPr>
            <p:cNvPr id="19" name="Rectangle: Rounded Corners 18">
              <a:extLst>
                <a:ext uri="{FF2B5EF4-FFF2-40B4-BE49-F238E27FC236}">
                  <a16:creationId xmlns:a16="http://schemas.microsoft.com/office/drawing/2014/main" id="{E42F89CE-C393-A3D8-BF20-49E531939248}"/>
                </a:ext>
              </a:extLst>
            </p:cNvPr>
            <p:cNvSpPr/>
            <p:nvPr/>
          </p:nvSpPr>
          <p:spPr>
            <a:xfrm>
              <a:off x="1924044" y="2486884"/>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Party</a:t>
              </a:r>
            </a:p>
          </p:txBody>
        </p:sp>
        <p:sp>
          <p:nvSpPr>
            <p:cNvPr id="21" name="Rectangle: Rounded Corners 20">
              <a:extLst>
                <a:ext uri="{FF2B5EF4-FFF2-40B4-BE49-F238E27FC236}">
                  <a16:creationId xmlns:a16="http://schemas.microsoft.com/office/drawing/2014/main" id="{10C8DCD1-FB5A-56F7-49F3-D2E378CEC63A}"/>
                </a:ext>
              </a:extLst>
            </p:cNvPr>
            <p:cNvSpPr/>
            <p:nvPr/>
          </p:nvSpPr>
          <p:spPr>
            <a:xfrm>
              <a:off x="5474273" y="2486887"/>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dirty="0">
                  <a:latin typeface="Fredoka One"/>
                  <a:cs typeface="Calibri Light"/>
                </a:rPr>
                <a:t>Blue Zone</a:t>
              </a:r>
            </a:p>
          </p:txBody>
        </p:sp>
        <p:sp>
          <p:nvSpPr>
            <p:cNvPr id="23" name="Rectangle: Rounded Corners 22">
              <a:extLst>
                <a:ext uri="{FF2B5EF4-FFF2-40B4-BE49-F238E27FC236}">
                  <a16:creationId xmlns:a16="http://schemas.microsoft.com/office/drawing/2014/main" id="{BBD5CD79-6A26-4A19-EBEB-D7EE247C6429}"/>
                </a:ext>
              </a:extLst>
            </p:cNvPr>
            <p:cNvSpPr/>
            <p:nvPr/>
          </p:nvSpPr>
          <p:spPr>
            <a:xfrm>
              <a:off x="9033158" y="2486885"/>
              <a:ext cx="1697181" cy="13075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dirty="0">
                  <a:latin typeface="Fredoka One"/>
                  <a:cs typeface="Calibri Light"/>
                </a:rPr>
                <a:t>Side Event</a:t>
              </a:r>
            </a:p>
          </p:txBody>
        </p:sp>
      </p:grpSp>
      <p:sp>
        <p:nvSpPr>
          <p:cNvPr id="24" name="TextBox 23">
            <a:extLst>
              <a:ext uri="{FF2B5EF4-FFF2-40B4-BE49-F238E27FC236}">
                <a16:creationId xmlns:a16="http://schemas.microsoft.com/office/drawing/2014/main" id="{E2C51F84-A947-497D-328F-78369A276C04}"/>
              </a:ext>
            </a:extLst>
          </p:cNvPr>
          <p:cNvSpPr txBox="1"/>
          <p:nvPr/>
        </p:nvSpPr>
        <p:spPr>
          <a:xfrm>
            <a:off x="649431" y="1168977"/>
            <a:ext cx="111442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Fredoka One"/>
                <a:cs typeface="Calibri Light"/>
              </a:rPr>
              <a:t>According to the Paris Agreement, all countries should </a:t>
            </a:r>
            <a:r>
              <a:rPr lang="en-US" sz="2400" dirty="0">
                <a:highlight>
                  <a:srgbClr val="FFFF00"/>
                </a:highlight>
                <a:latin typeface="Fredoka One"/>
                <a:cs typeface="Calibri Light"/>
              </a:rPr>
              <a:t>aim</a:t>
            </a:r>
            <a:r>
              <a:rPr lang="en-US" sz="2400" dirty="0">
                <a:latin typeface="Fredoka One"/>
                <a:cs typeface="Calibri Light"/>
              </a:rPr>
              <a:t> to limit global warming to this temperature above pre-industrial levels</a:t>
            </a:r>
          </a:p>
        </p:txBody>
      </p:sp>
    </p:spTree>
    <p:extLst>
      <p:ext uri="{BB962C8B-B14F-4D97-AF65-F5344CB8AC3E}">
        <p14:creationId xmlns:p14="http://schemas.microsoft.com/office/powerpoint/2010/main" val="4285857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DE866848-FB21-B5D0-BE04-EA37CE3142F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16FE8-3F41-4806-AECD-5FAA5ABC08E4}"/>
              </a:ext>
            </a:extLst>
          </p:cNvPr>
          <p:cNvSpPr>
            <a:spLocks noGrp="1"/>
          </p:cNvSpPr>
          <p:nvPr>
            <p:ph type="title"/>
          </p:nvPr>
        </p:nvSpPr>
        <p:spPr>
          <a:xfrm>
            <a:off x="477981" y="1122362"/>
            <a:ext cx="7744460" cy="2802219"/>
          </a:xfrm>
        </p:spPr>
        <p:txBody>
          <a:bodyPr vert="horz" lIns="91440" tIns="45720" rIns="91440" bIns="45720" rtlCol="0" anchor="b">
            <a:normAutofit/>
          </a:bodyPr>
          <a:lstStyle/>
          <a:p>
            <a:pPr algn="l"/>
            <a:r>
              <a:rPr lang="en-US" sz="4800" dirty="0">
                <a:solidFill>
                  <a:schemeClr val="bg1"/>
                </a:solidFill>
                <a:latin typeface="Fredoka One"/>
              </a:rPr>
              <a:t>COP27 is currently taking place in Sharm El-Sheikh in Egypt</a:t>
            </a:r>
          </a:p>
        </p:txBody>
      </p:sp>
    </p:spTree>
    <p:extLst>
      <p:ext uri="{BB962C8B-B14F-4D97-AF65-F5344CB8AC3E}">
        <p14:creationId xmlns:p14="http://schemas.microsoft.com/office/powerpoint/2010/main" val="37277322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5338-4819-EEC9-1A67-5F334797B23A}"/>
              </a:ext>
            </a:extLst>
          </p:cNvPr>
          <p:cNvSpPr>
            <a:spLocks noGrp="1"/>
          </p:cNvSpPr>
          <p:nvPr>
            <p:ph type="title"/>
          </p:nvPr>
        </p:nvSpPr>
        <p:spPr>
          <a:xfrm>
            <a:off x="640080" y="325369"/>
            <a:ext cx="4368602" cy="1956841"/>
          </a:xfrm>
        </p:spPr>
        <p:txBody>
          <a:bodyPr vert="horz" lIns="91440" tIns="45720" rIns="91440" bIns="45720" rtlCol="0" anchor="b">
            <a:noAutofit/>
          </a:bodyPr>
          <a:lstStyle/>
          <a:p>
            <a:r>
              <a:rPr lang="en-US" sz="4400" dirty="0">
                <a:latin typeface="Fredoka One" panose="02000000000000000000" pitchFamily="2" charset="0"/>
              </a:rPr>
              <a:t>Your task: plot the history of the climate COP</a:t>
            </a:r>
          </a:p>
        </p:txBody>
      </p:sp>
      <p:sp>
        <p:nvSpPr>
          <p:cNvPr id="9" name="Content Placeholder 8">
            <a:extLst>
              <a:ext uri="{FF2B5EF4-FFF2-40B4-BE49-F238E27FC236}">
                <a16:creationId xmlns:a16="http://schemas.microsoft.com/office/drawing/2014/main" id="{7C4C7381-F154-E887-6AA8-AB989C1188F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a:lnSpc>
                <a:spcPct val="100000"/>
              </a:lnSpc>
            </a:pPr>
            <a:r>
              <a:rPr lang="en-US" sz="2400" dirty="0">
                <a:latin typeface="Calibri"/>
                <a:cs typeface="Calibri"/>
              </a:rPr>
              <a:t>Using the Atlases, plot where the previous and upcoming COPs have been or will be</a:t>
            </a:r>
          </a:p>
          <a:p>
            <a:pPr>
              <a:lnSpc>
                <a:spcPct val="100000"/>
              </a:lnSpc>
            </a:pPr>
            <a:r>
              <a:rPr lang="en-US" sz="2400" dirty="0">
                <a:latin typeface="Calibri"/>
                <a:cs typeface="Calibri"/>
              </a:rPr>
              <a:t>Which continents have hosted the most? Do you think certain continents should host more? Why?</a:t>
            </a:r>
          </a:p>
        </p:txBody>
      </p:sp>
      <p:pic>
        <p:nvPicPr>
          <p:cNvPr id="6" name="Picture 6">
            <a:extLst>
              <a:ext uri="{FF2B5EF4-FFF2-40B4-BE49-F238E27FC236}">
                <a16:creationId xmlns:a16="http://schemas.microsoft.com/office/drawing/2014/main" id="{4EC2654F-9051-BD5F-189E-AF90852A2E5E}"/>
              </a:ext>
            </a:extLst>
          </p:cNvPr>
          <p:cNvPicPr>
            <a:picLocks noChangeAspect="1"/>
          </p:cNvPicPr>
          <p:nvPr/>
        </p:nvPicPr>
        <p:blipFill rotWithShape="1">
          <a:blip r:embed="rId2"/>
          <a:srcRect l="11649" r="216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itle 1">
            <a:extLst>
              <a:ext uri="{FF2B5EF4-FFF2-40B4-BE49-F238E27FC236}">
                <a16:creationId xmlns:a16="http://schemas.microsoft.com/office/drawing/2014/main" id="{A826FF22-4C78-6938-8455-1DF77D25439A}"/>
              </a:ext>
            </a:extLst>
          </p:cNvPr>
          <p:cNvSpPr txBox="1">
            <a:spLocks/>
          </p:cNvSpPr>
          <p:nvPr/>
        </p:nvSpPr>
        <p:spPr>
          <a:xfrm>
            <a:off x="8871773" y="6502527"/>
            <a:ext cx="5368689" cy="350293"/>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8800" kern="1200" spc="-120" baseline="0">
                <a:solidFill>
                  <a:srgbClr val="FFFFFF"/>
                </a:solidFill>
                <a:latin typeface="+mj-lt"/>
                <a:ea typeface="+mj-ea"/>
                <a:cs typeface="+mj-cs"/>
              </a:defRPr>
            </a:lvl1pPr>
          </a:lstStyle>
          <a:p>
            <a:r>
              <a:rPr lang="en-GB" sz="1200" dirty="0">
                <a:solidFill>
                  <a:srgbClr val="0070C0"/>
                </a:solidFill>
                <a:latin typeface="Fredoka One"/>
              </a:rPr>
              <a:t>(featured image courtesy of the UNFCCC Flickr Page)</a:t>
            </a:r>
            <a:endParaRPr lang="en-GB" sz="1200">
              <a:solidFill>
                <a:srgbClr val="0070C0"/>
              </a:solidFill>
              <a:latin typeface="Fredoka One"/>
              <a:ea typeface="Calibri Light" panose="020F0302020204030204"/>
              <a:cs typeface="Calibri Light" panose="020F0302020204030204"/>
            </a:endParaRPr>
          </a:p>
        </p:txBody>
      </p:sp>
    </p:spTree>
    <p:extLst>
      <p:ext uri="{BB962C8B-B14F-4D97-AF65-F5344CB8AC3E}">
        <p14:creationId xmlns:p14="http://schemas.microsoft.com/office/powerpoint/2010/main" val="198123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A2F04BE-0688-28CA-1783-B0D805E3B7AD}"/>
              </a:ext>
            </a:extLst>
          </p:cNvPr>
          <p:cNvPicPr>
            <a:picLocks noGrp="1" noChangeAspect="1"/>
          </p:cNvPicPr>
          <p:nvPr>
            <p:ph idx="1"/>
          </p:nvPr>
        </p:nvPicPr>
        <p:blipFill rotWithShape="1">
          <a:blip r:embed="rId2">
            <a:alphaModFix amt="50000"/>
          </a:blip>
          <a:srcRect/>
          <a:stretch/>
        </p:blipFill>
        <p:spPr>
          <a:xfrm>
            <a:off x="21" y="10"/>
            <a:ext cx="12191979" cy="6857990"/>
          </a:xfrm>
          <a:prstGeom prst="rect">
            <a:avLst/>
          </a:prstGeom>
        </p:spPr>
      </p:pic>
      <p:sp>
        <p:nvSpPr>
          <p:cNvPr id="2" name="Title 1">
            <a:extLst>
              <a:ext uri="{FF2B5EF4-FFF2-40B4-BE49-F238E27FC236}">
                <a16:creationId xmlns:a16="http://schemas.microsoft.com/office/drawing/2014/main" id="{06F64CC7-904F-3723-564A-907FA11C6C84}"/>
              </a:ext>
            </a:extLst>
          </p:cNvPr>
          <p:cNvSpPr>
            <a:spLocks noGrp="1"/>
          </p:cNvSpPr>
          <p:nvPr>
            <p:ph type="title"/>
          </p:nvPr>
        </p:nvSpPr>
        <p:spPr>
          <a:xfrm>
            <a:off x="841248" y="847082"/>
            <a:ext cx="3803904" cy="5123950"/>
          </a:xfrm>
        </p:spPr>
        <p:txBody>
          <a:bodyPr vert="horz" lIns="91440" tIns="45720" rIns="91440" bIns="45720" rtlCol="0" anchor="t">
            <a:normAutofit/>
          </a:bodyPr>
          <a:lstStyle/>
          <a:p>
            <a:r>
              <a:rPr lang="en-US" sz="6600" dirty="0">
                <a:latin typeface="Fredoka One" panose="02000000000000000000" pitchFamily="2" charset="0"/>
              </a:rPr>
              <a:t>What is a COP?</a:t>
            </a:r>
          </a:p>
        </p:txBody>
      </p:sp>
      <p:graphicFrame>
        <p:nvGraphicFramePr>
          <p:cNvPr id="8" name="TextBox 5">
            <a:extLst>
              <a:ext uri="{FF2B5EF4-FFF2-40B4-BE49-F238E27FC236}">
                <a16:creationId xmlns:a16="http://schemas.microsoft.com/office/drawing/2014/main" id="{279BE35C-4360-D31D-095C-D59BCCF6C408}"/>
              </a:ext>
            </a:extLst>
          </p:cNvPr>
          <p:cNvGraphicFramePr/>
          <p:nvPr>
            <p:extLst>
              <p:ext uri="{D42A27DB-BD31-4B8C-83A1-F6EECF244321}">
                <p14:modId xmlns:p14="http://schemas.microsoft.com/office/powerpoint/2010/main" val="3660830418"/>
              </p:ext>
            </p:extLst>
          </p:nvPr>
        </p:nvGraphicFramePr>
        <p:xfrm>
          <a:off x="5404104" y="847082"/>
          <a:ext cx="5946648" cy="4988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84585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ABBD-D1E7-7840-9413-08AA31D3A049}"/>
              </a:ext>
            </a:extLst>
          </p:cNvPr>
          <p:cNvSpPr>
            <a:spLocks noGrp="1"/>
          </p:cNvSpPr>
          <p:nvPr>
            <p:ph type="title"/>
          </p:nvPr>
        </p:nvSpPr>
        <p:spPr>
          <a:xfrm>
            <a:off x="657225" y="499533"/>
            <a:ext cx="7115176" cy="1658198"/>
          </a:xfrm>
        </p:spPr>
        <p:txBody>
          <a:bodyPr>
            <a:normAutofit/>
          </a:bodyPr>
          <a:lstStyle/>
          <a:p>
            <a:r>
              <a:rPr lang="en-US" dirty="0">
                <a:latin typeface="Fredoka One"/>
                <a:cs typeface="Calibri Light"/>
              </a:rPr>
              <a:t>What is a 'Party'?</a:t>
            </a:r>
            <a:endParaRPr lang="en-US" dirty="0">
              <a:latin typeface="Fredoka One"/>
            </a:endParaRPr>
          </a:p>
        </p:txBody>
      </p:sp>
      <p:sp>
        <p:nvSpPr>
          <p:cNvPr id="3" name="Content Placeholder 2">
            <a:extLst>
              <a:ext uri="{FF2B5EF4-FFF2-40B4-BE49-F238E27FC236}">
                <a16:creationId xmlns:a16="http://schemas.microsoft.com/office/drawing/2014/main" id="{3FCCF176-851B-7934-AED9-0B3DE22C9F61}"/>
              </a:ext>
            </a:extLst>
          </p:cNvPr>
          <p:cNvSpPr>
            <a:spLocks noGrp="1"/>
          </p:cNvSpPr>
          <p:nvPr>
            <p:ph idx="1"/>
          </p:nvPr>
        </p:nvSpPr>
        <p:spPr>
          <a:xfrm>
            <a:off x="444340" y="5319875"/>
            <a:ext cx="6895668" cy="1229283"/>
          </a:xfrm>
        </p:spPr>
        <p:txBody>
          <a:bodyPr vert="horz" lIns="91440" tIns="45720" rIns="91440" bIns="45720" rtlCol="0" anchor="t">
            <a:normAutofit lnSpcReduction="10000"/>
          </a:bodyPr>
          <a:lstStyle/>
          <a:p>
            <a:pPr marL="0" indent="0">
              <a:buNone/>
            </a:pPr>
            <a:r>
              <a:rPr lang="en-US" dirty="0">
                <a:latin typeface="Fredoka One"/>
                <a:cs typeface="Calibri Light"/>
              </a:rPr>
              <a:t>Why not say 'nations' or 'countries'?</a:t>
            </a:r>
            <a:endParaRPr lang="en-US" dirty="0">
              <a:latin typeface="Fredoka One"/>
            </a:endParaRPr>
          </a:p>
          <a:p>
            <a:pPr marL="0" indent="0">
              <a:buNone/>
            </a:pPr>
            <a:r>
              <a:rPr lang="en-US" sz="1800" dirty="0">
                <a:latin typeface="Fredoka One"/>
                <a:cs typeface="Calibri Light"/>
              </a:rPr>
              <a:t>While many of the Parties are also countries, </a:t>
            </a:r>
            <a:r>
              <a:rPr lang="en-US" sz="1800" dirty="0">
                <a:highlight>
                  <a:srgbClr val="FFFF00"/>
                </a:highlight>
                <a:latin typeface="Fredoka One"/>
                <a:cs typeface="Calibri Light"/>
              </a:rPr>
              <a:t>the European Union (EU) signed the agreement together.</a:t>
            </a:r>
            <a:r>
              <a:rPr lang="en-US" sz="1800" dirty="0">
                <a:latin typeface="Fredoka One"/>
                <a:cs typeface="Calibri Light"/>
              </a:rPr>
              <a:t> As the EU is not a country, Party is used to include them.</a:t>
            </a:r>
          </a:p>
        </p:txBody>
      </p:sp>
      <p:pic>
        <p:nvPicPr>
          <p:cNvPr id="5" name="Picture 5" descr="A picture containing sky, mountain, outdoor, nature&#10;&#10;Description automatically generated">
            <a:extLst>
              <a:ext uri="{FF2B5EF4-FFF2-40B4-BE49-F238E27FC236}">
                <a16:creationId xmlns:a16="http://schemas.microsoft.com/office/drawing/2014/main" id="{E1D9CB6F-682C-51F0-0877-05246A5DCF62}"/>
              </a:ext>
            </a:extLst>
          </p:cNvPr>
          <p:cNvPicPr>
            <a:picLocks noChangeAspect="1"/>
          </p:cNvPicPr>
          <p:nvPr/>
        </p:nvPicPr>
        <p:blipFill rotWithShape="1">
          <a:blip r:embed="rId2"/>
          <a:srcRect l="37637" r="25089" b="-1"/>
          <a:stretch/>
        </p:blipFill>
        <p:spPr>
          <a:xfrm>
            <a:off x="8114537" y="10"/>
            <a:ext cx="4077463" cy="6864408"/>
          </a:xfrm>
          <a:prstGeom prst="rect">
            <a:avLst/>
          </a:prstGeom>
        </p:spPr>
      </p:pic>
      <p:sp>
        <p:nvSpPr>
          <p:cNvPr id="6" name="Rectangle: Rounded Corners 5">
            <a:extLst>
              <a:ext uri="{FF2B5EF4-FFF2-40B4-BE49-F238E27FC236}">
                <a16:creationId xmlns:a16="http://schemas.microsoft.com/office/drawing/2014/main" id="{C57F92D0-A463-1C8D-A375-3F6BF8AC18AE}"/>
              </a:ext>
            </a:extLst>
          </p:cNvPr>
          <p:cNvSpPr/>
          <p:nvPr/>
        </p:nvSpPr>
        <p:spPr>
          <a:xfrm>
            <a:off x="7695968" y="206065"/>
            <a:ext cx="4181706" cy="2137316"/>
          </a:xfrm>
          <a:prstGeom prst="round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Fredoka One"/>
                <a:cs typeface="Calibri Light"/>
              </a:rPr>
              <a:t>The UNFCCC was signed at a conference called the </a:t>
            </a:r>
            <a:r>
              <a:rPr lang="en-US" sz="2400" dirty="0">
                <a:solidFill>
                  <a:schemeClr val="bg1"/>
                </a:solidFill>
                <a:highlight>
                  <a:srgbClr val="800000"/>
                </a:highlight>
                <a:latin typeface="Fredoka One"/>
                <a:cs typeface="Calibri Light"/>
              </a:rPr>
              <a:t>'Rio Summit' or 'E</a:t>
            </a:r>
            <a:r>
              <a:rPr lang="en-US" sz="2400" dirty="0">
                <a:highlight>
                  <a:srgbClr val="800000"/>
                </a:highlight>
                <a:latin typeface="Fredoka One"/>
                <a:cs typeface="Calibri Light"/>
              </a:rPr>
              <a:t>arth Summit' in 1992</a:t>
            </a:r>
          </a:p>
        </p:txBody>
      </p:sp>
      <p:sp>
        <p:nvSpPr>
          <p:cNvPr id="8" name="Content Placeholder 2">
            <a:extLst>
              <a:ext uri="{FF2B5EF4-FFF2-40B4-BE49-F238E27FC236}">
                <a16:creationId xmlns:a16="http://schemas.microsoft.com/office/drawing/2014/main" id="{4FCE1ED9-D34C-0501-A930-EC9EA988E434}"/>
              </a:ext>
            </a:extLst>
          </p:cNvPr>
          <p:cNvSpPr txBox="1">
            <a:spLocks/>
          </p:cNvSpPr>
          <p:nvPr/>
        </p:nvSpPr>
        <p:spPr>
          <a:xfrm>
            <a:off x="661788" y="1876007"/>
            <a:ext cx="6895668" cy="1229283"/>
          </a:xfrm>
          <a:prstGeom prst="rect">
            <a:avLst/>
          </a:prstGeom>
        </p:spPr>
        <p:txBody>
          <a:bodyPr vert="horz" lIns="91440" tIns="45720" rIns="91440" bIns="45720" rtlCol="0" anchor="t">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indent="0">
              <a:buFont typeface="Arial" pitchFamily="34" charset="0"/>
              <a:buNone/>
            </a:pPr>
            <a:r>
              <a:rPr lang="en-US" dirty="0">
                <a:latin typeface="Fredoka One"/>
                <a:cs typeface="Calibri Light"/>
              </a:rPr>
              <a:t>Why not say 'nations' or 'countries'?</a:t>
            </a:r>
            <a:endParaRPr lang="en-US" dirty="0">
              <a:latin typeface="Fredoka One"/>
            </a:endParaRPr>
          </a:p>
          <a:p>
            <a:pPr marL="0" indent="0">
              <a:buFont typeface="Arial" pitchFamily="34" charset="0"/>
              <a:buNone/>
            </a:pPr>
            <a:r>
              <a:rPr lang="en-US" sz="1800" dirty="0">
                <a:latin typeface="Fredoka One"/>
                <a:cs typeface="Calibri Light"/>
              </a:rPr>
              <a:t>While many of the Parties are also countries, </a:t>
            </a:r>
            <a:r>
              <a:rPr lang="en-US" sz="1800" dirty="0">
                <a:highlight>
                  <a:srgbClr val="FFFF00"/>
                </a:highlight>
                <a:latin typeface="Fredoka One"/>
                <a:cs typeface="Calibri Light"/>
              </a:rPr>
              <a:t>the European Union (EU) signed the agreement together.</a:t>
            </a:r>
            <a:r>
              <a:rPr lang="en-US" sz="1800" dirty="0">
                <a:latin typeface="Fredoka One"/>
                <a:cs typeface="Calibri Light"/>
              </a:rPr>
              <a:t> As the EU is not a country, Party is used to include them.</a:t>
            </a:r>
          </a:p>
        </p:txBody>
      </p:sp>
      <p:sp>
        <p:nvSpPr>
          <p:cNvPr id="9" name="Oval 8">
            <a:extLst>
              <a:ext uri="{FF2B5EF4-FFF2-40B4-BE49-F238E27FC236}">
                <a16:creationId xmlns:a16="http://schemas.microsoft.com/office/drawing/2014/main" id="{4B8FF227-5E04-827E-62A4-C74CF2E85342}"/>
              </a:ext>
            </a:extLst>
          </p:cNvPr>
          <p:cNvSpPr/>
          <p:nvPr/>
        </p:nvSpPr>
        <p:spPr>
          <a:xfrm>
            <a:off x="10247971" y="2070411"/>
            <a:ext cx="1774902" cy="155187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edoka One"/>
              </a:rPr>
              <a:t> this was held in Rio de Janeiro, Brazil!</a:t>
            </a:r>
            <a:endParaRPr lang="en-US" dirty="0">
              <a:solidFill>
                <a:schemeClr val="tx1"/>
              </a:solidFill>
            </a:endParaRPr>
          </a:p>
        </p:txBody>
      </p:sp>
    </p:spTree>
    <p:extLst>
      <p:ext uri="{BB962C8B-B14F-4D97-AF65-F5344CB8AC3E}">
        <p14:creationId xmlns:p14="http://schemas.microsoft.com/office/powerpoint/2010/main" val="34722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9E22010-AB5F-7F82-010A-4A05C6CB0AA0}"/>
              </a:ext>
            </a:extLst>
          </p:cNvPr>
          <p:cNvSpPr/>
          <p:nvPr/>
        </p:nvSpPr>
        <p:spPr>
          <a:xfrm>
            <a:off x="268262" y="2333138"/>
            <a:ext cx="3976211" cy="2621381"/>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EDD616-55DD-41B1-F5C7-00D265BB4EE3}"/>
              </a:ext>
            </a:extLst>
          </p:cNvPr>
          <p:cNvSpPr>
            <a:spLocks noGrp="1"/>
          </p:cNvSpPr>
          <p:nvPr>
            <p:ph type="title"/>
          </p:nvPr>
        </p:nvSpPr>
        <p:spPr>
          <a:xfrm>
            <a:off x="635000" y="634029"/>
            <a:ext cx="10921640" cy="1314698"/>
          </a:xfrm>
        </p:spPr>
        <p:txBody>
          <a:bodyPr anchor="ctr">
            <a:noAutofit/>
          </a:bodyPr>
          <a:lstStyle/>
          <a:p>
            <a:pPr algn="ctr"/>
            <a:r>
              <a:rPr lang="en-GB" dirty="0">
                <a:latin typeface="Fredoka One" panose="02000000000000000000" pitchFamily="2" charset="0"/>
              </a:rPr>
              <a:t>COPS can be on different topics</a:t>
            </a:r>
            <a:endParaRPr lang="en-GB" sz="6700" dirty="0">
              <a:latin typeface="Fredoka One" panose="02000000000000000000" pitchFamily="2" charset="0"/>
            </a:endParaRPr>
          </a:p>
        </p:txBody>
      </p:sp>
      <p:graphicFrame>
        <p:nvGraphicFramePr>
          <p:cNvPr id="177" name="Diagram 177">
            <a:extLst>
              <a:ext uri="{FF2B5EF4-FFF2-40B4-BE49-F238E27FC236}">
                <a16:creationId xmlns:a16="http://schemas.microsoft.com/office/drawing/2014/main" id="{35CF3EBB-C195-CAB9-5DEC-978494F6114E}"/>
              </a:ext>
            </a:extLst>
          </p:cNvPr>
          <p:cNvGraphicFramePr/>
          <p:nvPr>
            <p:extLst>
              <p:ext uri="{D42A27DB-BD31-4B8C-83A1-F6EECF244321}">
                <p14:modId xmlns:p14="http://schemas.microsoft.com/office/powerpoint/2010/main" val="2802162323"/>
              </p:ext>
            </p:extLst>
          </p:nvPr>
        </p:nvGraphicFramePr>
        <p:xfrm>
          <a:off x="511098" y="1860395"/>
          <a:ext cx="11169801"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973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DD616-55DD-41B1-F5C7-00D265BB4EE3}"/>
              </a:ext>
            </a:extLst>
          </p:cNvPr>
          <p:cNvSpPr>
            <a:spLocks noGrp="1"/>
          </p:cNvSpPr>
          <p:nvPr>
            <p:ph type="title"/>
          </p:nvPr>
        </p:nvSpPr>
        <p:spPr>
          <a:xfrm>
            <a:off x="7836310" y="499533"/>
            <a:ext cx="3706761" cy="5632980"/>
          </a:xfrm>
        </p:spPr>
        <p:txBody>
          <a:bodyPr vert="horz" lIns="91440" tIns="45720" rIns="91440" bIns="45720" rtlCol="0">
            <a:normAutofit/>
          </a:bodyPr>
          <a:lstStyle/>
          <a:p>
            <a:r>
              <a:rPr lang="en-GB" sz="4400">
                <a:latin typeface="Fredoka One" panose="02000000000000000000" pitchFamily="2" charset="0"/>
              </a:rPr>
              <a:t>What is discussed at a climate COP?</a:t>
            </a:r>
          </a:p>
        </p:txBody>
      </p:sp>
      <p:graphicFrame>
        <p:nvGraphicFramePr>
          <p:cNvPr id="5" name="Content Placeholder 2">
            <a:extLst>
              <a:ext uri="{FF2B5EF4-FFF2-40B4-BE49-F238E27FC236}">
                <a16:creationId xmlns:a16="http://schemas.microsoft.com/office/drawing/2014/main" id="{F7C71C8F-1C67-2B53-504A-4CC2953DFE15}"/>
              </a:ext>
            </a:extLst>
          </p:cNvPr>
          <p:cNvGraphicFramePr>
            <a:graphicFrameLocks noGrp="1"/>
          </p:cNvGraphicFramePr>
          <p:nvPr>
            <p:ph idx="1"/>
            <p:extLst>
              <p:ext uri="{D42A27DB-BD31-4B8C-83A1-F6EECF244321}">
                <p14:modId xmlns:p14="http://schemas.microsoft.com/office/powerpoint/2010/main" val="1088450742"/>
              </p:ext>
            </p:extLst>
          </p:nvPr>
        </p:nvGraphicFramePr>
        <p:xfrm>
          <a:off x="633413" y="639763"/>
          <a:ext cx="6913562" cy="5492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635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81D8-0CBD-26A0-5EBD-46B9539FA602}"/>
              </a:ext>
            </a:extLst>
          </p:cNvPr>
          <p:cNvSpPr>
            <a:spLocks noGrp="1"/>
          </p:cNvSpPr>
          <p:nvPr>
            <p:ph type="title"/>
          </p:nvPr>
        </p:nvSpPr>
        <p:spPr>
          <a:xfrm>
            <a:off x="657224" y="499533"/>
            <a:ext cx="4365048" cy="1658198"/>
          </a:xfrm>
        </p:spPr>
        <p:txBody>
          <a:bodyPr>
            <a:normAutofit fontScale="90000"/>
          </a:bodyPr>
          <a:lstStyle/>
          <a:p>
            <a:r>
              <a:rPr lang="en-US" dirty="0">
                <a:latin typeface="Fredoka One"/>
                <a:cs typeface="Calibri Light"/>
              </a:rPr>
              <a:t>The zones at a climate COP</a:t>
            </a:r>
            <a:endParaRPr lang="en-US" dirty="0">
              <a:latin typeface="Fredoka One"/>
            </a:endParaRPr>
          </a:p>
        </p:txBody>
      </p:sp>
      <p:sp>
        <p:nvSpPr>
          <p:cNvPr id="3" name="Oval 2">
            <a:extLst>
              <a:ext uri="{FF2B5EF4-FFF2-40B4-BE49-F238E27FC236}">
                <a16:creationId xmlns:a16="http://schemas.microsoft.com/office/drawing/2014/main" id="{6CA2C47A-289D-61F2-92C8-F673DB708219}"/>
              </a:ext>
            </a:extLst>
          </p:cNvPr>
          <p:cNvSpPr/>
          <p:nvPr/>
        </p:nvSpPr>
        <p:spPr>
          <a:xfrm>
            <a:off x="5396344" y="166254"/>
            <a:ext cx="6693476" cy="6528953"/>
          </a:xfrm>
          <a:prstGeom prst="ellipse">
            <a:avLst/>
          </a:prstGeom>
          <a:solidFill>
            <a:srgbClr val="BBF7BA"/>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6E621ED-0C18-1B25-776D-5DD255E4844B}"/>
              </a:ext>
            </a:extLst>
          </p:cNvPr>
          <p:cNvSpPr/>
          <p:nvPr/>
        </p:nvSpPr>
        <p:spPr>
          <a:xfrm>
            <a:off x="7015593" y="1716229"/>
            <a:ext cx="3645476" cy="3567545"/>
          </a:xfrm>
          <a:prstGeom prst="ellipse">
            <a:avLst/>
          </a:prstGeom>
          <a:solidFill>
            <a:srgbClr val="B3ECFF"/>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0E9544E-A6BC-C81F-B344-F000F7DEFAC1}"/>
              </a:ext>
            </a:extLst>
          </p:cNvPr>
          <p:cNvSpPr txBox="1"/>
          <p:nvPr/>
        </p:nvSpPr>
        <p:spPr>
          <a:xfrm>
            <a:off x="355022" y="2121477"/>
            <a:ext cx="484043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Fredoka One"/>
                <a:cs typeface="Calibri Light"/>
              </a:rPr>
              <a:t>There are two zones at each COP: an inner </a:t>
            </a:r>
            <a:r>
              <a:rPr lang="en-US" dirty="0">
                <a:solidFill>
                  <a:srgbClr val="0070C0"/>
                </a:solidFill>
                <a:latin typeface="Fredoka One"/>
                <a:cs typeface="Calibri Light"/>
              </a:rPr>
              <a:t>blue zone</a:t>
            </a:r>
            <a:r>
              <a:rPr lang="en-US" dirty="0">
                <a:latin typeface="Fredoka One"/>
                <a:cs typeface="Calibri Light"/>
              </a:rPr>
              <a:t> and an outer </a:t>
            </a:r>
            <a:r>
              <a:rPr lang="en-US" dirty="0">
                <a:solidFill>
                  <a:srgbClr val="00B050"/>
                </a:solidFill>
                <a:latin typeface="Fredoka One"/>
                <a:cs typeface="Calibri Light"/>
              </a:rPr>
              <a:t>green zone</a:t>
            </a:r>
            <a:r>
              <a:rPr lang="en-US" dirty="0">
                <a:latin typeface="Fredoka One"/>
                <a:cs typeface="Calibri Light"/>
              </a:rPr>
              <a:t>.</a:t>
            </a:r>
          </a:p>
          <a:p>
            <a:endParaRPr lang="en-US" dirty="0">
              <a:latin typeface="Fredoka One"/>
              <a:cs typeface="Calibri Light"/>
            </a:endParaRPr>
          </a:p>
          <a:p>
            <a:r>
              <a:rPr lang="en-US" dirty="0">
                <a:latin typeface="Fredoka One"/>
                <a:cs typeface="Calibri Light"/>
              </a:rPr>
              <a:t>You can only enter the blue zone if you have accreditation.</a:t>
            </a:r>
          </a:p>
          <a:p>
            <a:endParaRPr lang="en-US" dirty="0">
              <a:latin typeface="Fredoka One"/>
              <a:cs typeface="Calibri Light"/>
            </a:endParaRPr>
          </a:p>
          <a:p>
            <a:r>
              <a:rPr lang="en-US" dirty="0">
                <a:latin typeface="Fredoka One"/>
                <a:cs typeface="Calibri Light"/>
              </a:rPr>
              <a:t>Members of the public can enter the green zone and take part in all the events that are put on throughout COP!</a:t>
            </a:r>
          </a:p>
        </p:txBody>
      </p:sp>
      <p:sp>
        <p:nvSpPr>
          <p:cNvPr id="7" name="Rectangle: Rounded Corners 6">
            <a:extLst>
              <a:ext uri="{FF2B5EF4-FFF2-40B4-BE49-F238E27FC236}">
                <a16:creationId xmlns:a16="http://schemas.microsoft.com/office/drawing/2014/main" id="{C17EF794-75C5-0810-C1CE-19C86922227A}"/>
              </a:ext>
            </a:extLst>
          </p:cNvPr>
          <p:cNvSpPr/>
          <p:nvPr/>
        </p:nvSpPr>
        <p:spPr>
          <a:xfrm>
            <a:off x="105640" y="5396344"/>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Fredoka One"/>
                <a:cs typeface="Calibri Light"/>
              </a:rPr>
              <a:t>Youth Delegates</a:t>
            </a:r>
            <a:endParaRPr lang="en-US" sz="1100" dirty="0">
              <a:latin typeface="Fredoka One"/>
            </a:endParaRPr>
          </a:p>
        </p:txBody>
      </p:sp>
      <p:sp>
        <p:nvSpPr>
          <p:cNvPr id="8" name="Rectangle: Rounded Corners 7">
            <a:extLst>
              <a:ext uri="{FF2B5EF4-FFF2-40B4-BE49-F238E27FC236}">
                <a16:creationId xmlns:a16="http://schemas.microsoft.com/office/drawing/2014/main" id="{1957E03B-47CD-7FFA-74B3-AC74616C820A}"/>
              </a:ext>
            </a:extLst>
          </p:cNvPr>
          <p:cNvSpPr/>
          <p:nvPr/>
        </p:nvSpPr>
        <p:spPr>
          <a:xfrm>
            <a:off x="1084117" y="5396343"/>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Fredoka One"/>
                <a:cs typeface="Calibri Light"/>
              </a:rPr>
              <a:t>Academics</a:t>
            </a:r>
          </a:p>
        </p:txBody>
      </p:sp>
      <p:sp>
        <p:nvSpPr>
          <p:cNvPr id="9" name="Rectangle: Rounded Corners 8">
            <a:extLst>
              <a:ext uri="{FF2B5EF4-FFF2-40B4-BE49-F238E27FC236}">
                <a16:creationId xmlns:a16="http://schemas.microsoft.com/office/drawing/2014/main" id="{35E5F4F2-D87D-C1FA-0238-C8CF85D4BF56}"/>
              </a:ext>
            </a:extLst>
          </p:cNvPr>
          <p:cNvSpPr/>
          <p:nvPr/>
        </p:nvSpPr>
        <p:spPr>
          <a:xfrm>
            <a:off x="105639" y="6115047"/>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dirty="0">
                <a:latin typeface="Fredoka One"/>
                <a:cs typeface="Calibri Light"/>
              </a:rPr>
              <a:t>Anyone with accreditation</a:t>
            </a:r>
          </a:p>
        </p:txBody>
      </p:sp>
      <p:sp>
        <p:nvSpPr>
          <p:cNvPr id="10" name="Rectangle: Rounded Corners 9">
            <a:extLst>
              <a:ext uri="{FF2B5EF4-FFF2-40B4-BE49-F238E27FC236}">
                <a16:creationId xmlns:a16="http://schemas.microsoft.com/office/drawing/2014/main" id="{7C2E3D53-92B5-B8FB-FB3D-1A713B9CEE94}"/>
              </a:ext>
            </a:extLst>
          </p:cNvPr>
          <p:cNvSpPr/>
          <p:nvPr/>
        </p:nvSpPr>
        <p:spPr>
          <a:xfrm>
            <a:off x="1084116" y="6115047"/>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Fredoka One"/>
                <a:cs typeface="Calibri Light"/>
              </a:rPr>
              <a:t>Businesses</a:t>
            </a:r>
          </a:p>
        </p:txBody>
      </p:sp>
      <p:grpSp>
        <p:nvGrpSpPr>
          <p:cNvPr id="13" name="Group 12">
            <a:extLst>
              <a:ext uri="{FF2B5EF4-FFF2-40B4-BE49-F238E27FC236}">
                <a16:creationId xmlns:a16="http://schemas.microsoft.com/office/drawing/2014/main" id="{24B436A4-CDD1-26C5-1413-D67EC70CB9C8}"/>
              </a:ext>
            </a:extLst>
          </p:cNvPr>
          <p:cNvGrpSpPr/>
          <p:nvPr/>
        </p:nvGrpSpPr>
        <p:grpSpPr>
          <a:xfrm>
            <a:off x="2062594" y="5396342"/>
            <a:ext cx="917863" cy="1298864"/>
            <a:chOff x="2062594" y="5396342"/>
            <a:chExt cx="917863" cy="1298864"/>
          </a:xfrm>
        </p:grpSpPr>
        <p:sp>
          <p:nvSpPr>
            <p:cNvPr id="11" name="Rectangle: Rounded Corners 10">
              <a:extLst>
                <a:ext uri="{FF2B5EF4-FFF2-40B4-BE49-F238E27FC236}">
                  <a16:creationId xmlns:a16="http://schemas.microsoft.com/office/drawing/2014/main" id="{40115B52-17C3-EE95-C922-08FBCA60B1B5}"/>
                </a:ext>
              </a:extLst>
            </p:cNvPr>
            <p:cNvSpPr/>
            <p:nvPr/>
          </p:nvSpPr>
          <p:spPr>
            <a:xfrm>
              <a:off x="2062594" y="5396342"/>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Fredoka One"/>
                  <a:cs typeface="Calibri Light"/>
                </a:rPr>
                <a:t>World Leaders</a:t>
              </a:r>
            </a:p>
          </p:txBody>
        </p:sp>
        <p:sp>
          <p:nvSpPr>
            <p:cNvPr id="12" name="Rectangle: Rounded Corners 11">
              <a:extLst>
                <a:ext uri="{FF2B5EF4-FFF2-40B4-BE49-F238E27FC236}">
                  <a16:creationId xmlns:a16="http://schemas.microsoft.com/office/drawing/2014/main" id="{21C2F36F-45D0-200C-B600-FD3AAB6C6B0B}"/>
                </a:ext>
              </a:extLst>
            </p:cNvPr>
            <p:cNvSpPr/>
            <p:nvPr/>
          </p:nvSpPr>
          <p:spPr>
            <a:xfrm>
              <a:off x="2062594" y="6115047"/>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Fredoka One"/>
                  <a:cs typeface="Calibri Light"/>
                </a:rPr>
                <a:t>Tourists</a:t>
              </a:r>
            </a:p>
          </p:txBody>
        </p:sp>
      </p:grpSp>
      <p:grpSp>
        <p:nvGrpSpPr>
          <p:cNvPr id="14" name="Group 13">
            <a:extLst>
              <a:ext uri="{FF2B5EF4-FFF2-40B4-BE49-F238E27FC236}">
                <a16:creationId xmlns:a16="http://schemas.microsoft.com/office/drawing/2014/main" id="{089EB314-930C-16BF-B942-F59AF08B3FE7}"/>
              </a:ext>
            </a:extLst>
          </p:cNvPr>
          <p:cNvGrpSpPr/>
          <p:nvPr/>
        </p:nvGrpSpPr>
        <p:grpSpPr>
          <a:xfrm>
            <a:off x="3049730" y="5396341"/>
            <a:ext cx="917863" cy="1298864"/>
            <a:chOff x="2062594" y="5396342"/>
            <a:chExt cx="917863" cy="1298864"/>
          </a:xfrm>
        </p:grpSpPr>
        <p:sp>
          <p:nvSpPr>
            <p:cNvPr id="15" name="Rectangle: Rounded Corners 14">
              <a:extLst>
                <a:ext uri="{FF2B5EF4-FFF2-40B4-BE49-F238E27FC236}">
                  <a16:creationId xmlns:a16="http://schemas.microsoft.com/office/drawing/2014/main" id="{9342266F-679E-E9E0-031D-C7D4C22911C6}"/>
                </a:ext>
              </a:extLst>
            </p:cNvPr>
            <p:cNvSpPr/>
            <p:nvPr/>
          </p:nvSpPr>
          <p:spPr>
            <a:xfrm>
              <a:off x="2062594" y="5396342"/>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700" dirty="0">
                  <a:latin typeface="Fredoka One"/>
                  <a:cs typeface="Calibri Light"/>
                </a:rPr>
                <a:t>Demonstrators</a:t>
              </a:r>
            </a:p>
          </p:txBody>
        </p:sp>
        <p:sp>
          <p:nvSpPr>
            <p:cNvPr id="16" name="Rectangle: Rounded Corners 15">
              <a:extLst>
                <a:ext uri="{FF2B5EF4-FFF2-40B4-BE49-F238E27FC236}">
                  <a16:creationId xmlns:a16="http://schemas.microsoft.com/office/drawing/2014/main" id="{FE6237FB-8516-CAD9-AECE-78525C90F556}"/>
                </a:ext>
              </a:extLst>
            </p:cNvPr>
            <p:cNvSpPr/>
            <p:nvPr/>
          </p:nvSpPr>
          <p:spPr>
            <a:xfrm>
              <a:off x="2062594" y="6115047"/>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000" dirty="0">
                <a:latin typeface="Fredoka One"/>
                <a:cs typeface="Calibri Light"/>
              </a:endParaRPr>
            </a:p>
          </p:txBody>
        </p:sp>
      </p:grpSp>
      <p:grpSp>
        <p:nvGrpSpPr>
          <p:cNvPr id="17" name="Group 16">
            <a:extLst>
              <a:ext uri="{FF2B5EF4-FFF2-40B4-BE49-F238E27FC236}">
                <a16:creationId xmlns:a16="http://schemas.microsoft.com/office/drawing/2014/main" id="{73101B3A-9786-9332-F633-3E16C38F93D5}"/>
              </a:ext>
            </a:extLst>
          </p:cNvPr>
          <p:cNvGrpSpPr/>
          <p:nvPr/>
        </p:nvGrpSpPr>
        <p:grpSpPr>
          <a:xfrm>
            <a:off x="4028208" y="5396342"/>
            <a:ext cx="917863" cy="1298864"/>
            <a:chOff x="2062594" y="5396342"/>
            <a:chExt cx="917863" cy="1298864"/>
          </a:xfrm>
        </p:grpSpPr>
        <p:sp>
          <p:nvSpPr>
            <p:cNvPr id="18" name="Rectangle: Rounded Corners 17">
              <a:extLst>
                <a:ext uri="{FF2B5EF4-FFF2-40B4-BE49-F238E27FC236}">
                  <a16:creationId xmlns:a16="http://schemas.microsoft.com/office/drawing/2014/main" id="{EFBC7C17-9E97-758E-06EB-E32597C9E982}"/>
                </a:ext>
              </a:extLst>
            </p:cNvPr>
            <p:cNvSpPr/>
            <p:nvPr/>
          </p:nvSpPr>
          <p:spPr>
            <a:xfrm>
              <a:off x="2062594" y="5396342"/>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Fredoka One"/>
                  <a:cs typeface="Calibri Light"/>
                </a:rPr>
                <a:t>Academics</a:t>
              </a:r>
            </a:p>
          </p:txBody>
        </p:sp>
        <p:sp>
          <p:nvSpPr>
            <p:cNvPr id="19" name="Rectangle: Rounded Corners 18">
              <a:extLst>
                <a:ext uri="{FF2B5EF4-FFF2-40B4-BE49-F238E27FC236}">
                  <a16:creationId xmlns:a16="http://schemas.microsoft.com/office/drawing/2014/main" id="{54E1718E-7DD9-2605-C448-9A72C9E0BC2F}"/>
                </a:ext>
              </a:extLst>
            </p:cNvPr>
            <p:cNvSpPr/>
            <p:nvPr/>
          </p:nvSpPr>
          <p:spPr>
            <a:xfrm>
              <a:off x="2062594" y="6115047"/>
              <a:ext cx="917863" cy="5801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00" dirty="0">
                  <a:latin typeface="Fredoka One"/>
                  <a:cs typeface="Calibri Light"/>
                </a:rPr>
                <a:t>Academics</a:t>
              </a:r>
            </a:p>
          </p:txBody>
        </p:sp>
      </p:grpSp>
    </p:spTree>
    <p:extLst>
      <p:ext uri="{BB962C8B-B14F-4D97-AF65-F5344CB8AC3E}">
        <p14:creationId xmlns:p14="http://schemas.microsoft.com/office/powerpoint/2010/main" val="449906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56054-8369-DF9D-1CF8-DDED4DC87D59}"/>
              </a:ext>
            </a:extLst>
          </p:cNvPr>
          <p:cNvSpPr>
            <a:spLocks noGrp="1"/>
          </p:cNvSpPr>
          <p:nvPr>
            <p:ph type="title"/>
          </p:nvPr>
        </p:nvSpPr>
        <p:spPr>
          <a:xfrm>
            <a:off x="657224" y="499533"/>
            <a:ext cx="8693605" cy="1658198"/>
          </a:xfrm>
        </p:spPr>
        <p:txBody>
          <a:bodyPr/>
          <a:lstStyle/>
          <a:p>
            <a:r>
              <a:rPr lang="en-GB" dirty="0">
                <a:latin typeface="Fredoka One" panose="02000000000000000000" pitchFamily="2" charset="0"/>
              </a:rPr>
              <a:t>What is the Paris Agreement?</a:t>
            </a:r>
          </a:p>
        </p:txBody>
      </p:sp>
      <p:pic>
        <p:nvPicPr>
          <p:cNvPr id="4" name="Picture 4">
            <a:extLst>
              <a:ext uri="{FF2B5EF4-FFF2-40B4-BE49-F238E27FC236}">
                <a16:creationId xmlns:a16="http://schemas.microsoft.com/office/drawing/2014/main" id="{B44E0D70-9A6E-7111-7057-3349E14D4775}"/>
              </a:ext>
            </a:extLst>
          </p:cNvPr>
          <p:cNvPicPr>
            <a:picLocks noGrp="1" noChangeAspect="1"/>
          </p:cNvPicPr>
          <p:nvPr>
            <p:ph idx="1"/>
          </p:nvPr>
        </p:nvPicPr>
        <p:blipFill rotWithShape="1">
          <a:blip r:embed="rId2"/>
          <a:srcRect l="37849" t="9743" r="38114" b="293"/>
          <a:stretch/>
        </p:blipFill>
        <p:spPr>
          <a:xfrm>
            <a:off x="7250033" y="-4738116"/>
            <a:ext cx="5306351" cy="14377981"/>
          </a:xfrm>
        </p:spPr>
      </p:pic>
      <p:sp>
        <p:nvSpPr>
          <p:cNvPr id="5" name="TextBox 4">
            <a:extLst>
              <a:ext uri="{FF2B5EF4-FFF2-40B4-BE49-F238E27FC236}">
                <a16:creationId xmlns:a16="http://schemas.microsoft.com/office/drawing/2014/main" id="{636C9730-22CD-96EC-21AE-D22B8A3B9647}"/>
              </a:ext>
            </a:extLst>
          </p:cNvPr>
          <p:cNvSpPr txBox="1"/>
          <p:nvPr/>
        </p:nvSpPr>
        <p:spPr>
          <a:xfrm>
            <a:off x="857250" y="2482452"/>
            <a:ext cx="6625828" cy="4018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4276143837"/>
      </p:ext>
    </p:extLst>
  </p:cSld>
  <p:clrMapOvr>
    <a:masterClrMapping/>
  </p:clrMapOvr>
</p:sld>
</file>

<file path=ppt/theme/theme1.xml><?xml version="1.0" encoding="utf-8"?>
<a:theme xmlns:a="http://schemas.openxmlformats.org/drawingml/2006/main" name="BrushVTI">
  <a:themeElements>
    <a:clrScheme name="AnalogousFromDarkSeedLeftStep">
      <a:dk1>
        <a:srgbClr val="000000"/>
      </a:dk1>
      <a:lt1>
        <a:srgbClr val="FFFFFF"/>
      </a:lt1>
      <a:dk2>
        <a:srgbClr val="1C2432"/>
      </a:dk2>
      <a:lt2>
        <a:srgbClr val="F1F3F0"/>
      </a:lt2>
      <a:accent1>
        <a:srgbClr val="D229E7"/>
      </a:accent1>
      <a:accent2>
        <a:srgbClr val="7117D5"/>
      </a:accent2>
      <a:accent3>
        <a:srgbClr val="382DE7"/>
      </a:accent3>
      <a:accent4>
        <a:srgbClr val="175BD5"/>
      </a:accent4>
      <a:accent5>
        <a:srgbClr val="27BAE4"/>
      </a:accent5>
      <a:accent6>
        <a:srgbClr val="15C2A1"/>
      </a:accent6>
      <a:hlink>
        <a:srgbClr val="3F8DBF"/>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docProps/app.xml><?xml version="1.0" encoding="utf-8"?>
<Properties xmlns="http://schemas.openxmlformats.org/officeDocument/2006/extended-properties" xmlns:vt="http://schemas.openxmlformats.org/officeDocument/2006/docPropsVTypes">
  <Template>office theme</Template>
  <TotalTime>203</TotalTime>
  <Words>357</Words>
  <Application>Microsoft Office PowerPoint</Application>
  <PresentationFormat>Widescreen</PresentationFormat>
  <Paragraphs>57</Paragraphs>
  <Slides>34</Slides>
  <Notes>0</Notes>
  <HiddenSlides>0</HiddenSlides>
  <MMClips>1</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BrushVTI</vt:lpstr>
      <vt:lpstr>Metropolitan</vt:lpstr>
      <vt:lpstr>COP27 – Week 1</vt:lpstr>
      <vt:lpstr>Where are we up to?</vt:lpstr>
      <vt:lpstr>What are we learning today?</vt:lpstr>
      <vt:lpstr>What is a COP?</vt:lpstr>
      <vt:lpstr>What is a 'Party'?</vt:lpstr>
      <vt:lpstr>COPS can be on different topics</vt:lpstr>
      <vt:lpstr>What is discussed at a climate COP?</vt:lpstr>
      <vt:lpstr>The zones at a climate COP</vt:lpstr>
      <vt:lpstr>What is the Paris Agreement?</vt:lpstr>
      <vt:lpstr>1.5°C and 2.0°C - what's the difference?</vt:lpstr>
      <vt:lpstr>1.5°C and 2.0°C - what's the difference?</vt:lpstr>
      <vt:lpstr>PowerPoint Presentation</vt:lpstr>
      <vt:lpstr>What is the Paris Agreement?</vt:lpstr>
      <vt:lpstr>Think-Pair-Share  Question 1: What do you think carbon neutral means?</vt:lpstr>
      <vt:lpstr>Think-Pair-Share Question 2: what do you think the difference might be between climate neutral and carbon neutral?</vt:lpstr>
      <vt:lpstr>What is loss and damage?</vt:lpstr>
      <vt:lpstr>PowerPoint Presentation</vt:lpstr>
      <vt:lpstr>When we think of loss and damage, we think of:</vt:lpstr>
      <vt:lpstr>Which refers to the USA leaving the Paris Agreement?</vt:lpstr>
      <vt:lpstr>PowerPoint Presentation</vt:lpstr>
      <vt:lpstr>Fortunately, the USA re-entered the Paris Agreement on February 19th 2020 under the current President Joe Biden</vt:lpstr>
      <vt:lpstr>Which shows what temperature goal countries should aim to reach?</vt:lpstr>
      <vt:lpstr>PowerPoint Presentation</vt:lpstr>
      <vt:lpstr>Key term splat</vt:lpstr>
      <vt:lpstr>Key term splat</vt:lpstr>
      <vt:lpstr>Key term splat</vt:lpstr>
      <vt:lpstr>Key term splat</vt:lpstr>
      <vt:lpstr>Key term splat</vt:lpstr>
      <vt:lpstr>Key term splat</vt:lpstr>
      <vt:lpstr>Key term splat</vt:lpstr>
      <vt:lpstr>Key term splat</vt:lpstr>
      <vt:lpstr>Key term splat</vt:lpstr>
      <vt:lpstr>COP27 is currently taking place in Sharm El-Sheikh in Egypt</vt:lpstr>
      <vt:lpstr>Your task: plot the history of the climate COP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Hannah Harrison</cp:lastModifiedBy>
  <cp:revision>919</cp:revision>
  <dcterms:created xsi:type="dcterms:W3CDTF">2022-08-04T10:09:47Z</dcterms:created>
  <dcterms:modified xsi:type="dcterms:W3CDTF">2022-09-12T11:41:21Z</dcterms:modified>
</cp:coreProperties>
</file>