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22"/>
  </p:notesMasterIdLst>
  <p:sldIdLst>
    <p:sldId id="256" r:id="rId5"/>
    <p:sldId id="261" r:id="rId6"/>
    <p:sldId id="257" r:id="rId7"/>
    <p:sldId id="273" r:id="rId8"/>
    <p:sldId id="259" r:id="rId9"/>
    <p:sldId id="263" r:id="rId10"/>
    <p:sldId id="264" r:id="rId11"/>
    <p:sldId id="258" r:id="rId12"/>
    <p:sldId id="265" r:id="rId13"/>
    <p:sldId id="278" r:id="rId14"/>
    <p:sldId id="271" r:id="rId15"/>
    <p:sldId id="272" r:id="rId16"/>
    <p:sldId id="266" r:id="rId17"/>
    <p:sldId id="269" r:id="rId18"/>
    <p:sldId id="267" r:id="rId19"/>
    <p:sldId id="270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C4C"/>
    <a:srgbClr val="50B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67990-A158-3A2A-EC80-9CE446FB8CA9}" v="5" dt="2023-01-29T15:49:15.163"/>
    <p1510:client id="{50FC5BB9-0485-CC8E-A6A0-B2D1BD38EDC7}" v="239" dt="2022-09-07T09:27:45.378"/>
    <p1510:client id="{E9003BED-5F07-AD3F-FEBA-D07DE7319535}" v="19" dt="2023-01-30T13:44:39.114"/>
    <p1510:client id="{F15A82DE-D9A1-B3AA-37DC-4A490A0D3C43}" v="106" dt="2023-01-29T22:10:38.621"/>
    <p1510:client id="{F8A657EA-1858-6C2D-F954-5F4EC8DB27A1}" v="276" dt="2023-01-30T13:11:01.155"/>
    <p1510:client id="{FAB50110-E18C-CCD5-0803-D0553D8109AA}" v="164" dt="2022-09-01T09:08:35.767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Harrison" userId="S::hannahh@gsm.cam.ac.uk::57b5412e-fd5d-4d9d-adbb-0ced306b7b45" providerId="AD" clId="Web-{E9003BED-5F07-AD3F-FEBA-D07DE7319535}"/>
    <pc:docChg chg="modSld">
      <pc:chgData name="Hannah Harrison" userId="S::hannahh@gsm.cam.ac.uk::57b5412e-fd5d-4d9d-adbb-0ced306b7b45" providerId="AD" clId="Web-{E9003BED-5F07-AD3F-FEBA-D07DE7319535}" dt="2023-01-30T13:44:39.114" v="20" actId="20577"/>
      <pc:docMkLst>
        <pc:docMk/>
      </pc:docMkLst>
      <pc:sldChg chg="modSp">
        <pc:chgData name="Hannah Harrison" userId="S::hannahh@gsm.cam.ac.uk::57b5412e-fd5d-4d9d-adbb-0ced306b7b45" providerId="AD" clId="Web-{E9003BED-5F07-AD3F-FEBA-D07DE7319535}" dt="2023-01-30T13:44:39.114" v="20" actId="20577"/>
        <pc:sldMkLst>
          <pc:docMk/>
          <pc:sldMk cId="1992008937" sldId="273"/>
        </pc:sldMkLst>
        <pc:spChg chg="mod">
          <ac:chgData name="Hannah Harrison" userId="S::hannahh@gsm.cam.ac.uk::57b5412e-fd5d-4d9d-adbb-0ced306b7b45" providerId="AD" clId="Web-{E9003BED-5F07-AD3F-FEBA-D07DE7319535}" dt="2023-01-30T13:44:39.114" v="20" actId="20577"/>
          <ac:spMkLst>
            <pc:docMk/>
            <pc:sldMk cId="1992008937" sldId="273"/>
            <ac:spMk id="3" creationId="{94889C53-30A5-E515-C374-5ADB53A847E8}"/>
          </ac:spMkLst>
        </pc:spChg>
      </pc:sldChg>
    </pc:docChg>
  </pc:docChgLst>
  <pc:docChgLst>
    <pc:chgData name="Hannah Harrison" userId="S::hannahh@gsm.cam.ac.uk::57b5412e-fd5d-4d9d-adbb-0ced306b7b45" providerId="AD" clId="Web-{F8A657EA-1858-6C2D-F954-5F4EC8DB27A1}"/>
    <pc:docChg chg="delSld modSld sldOrd">
      <pc:chgData name="Hannah Harrison" userId="S::hannahh@gsm.cam.ac.uk::57b5412e-fd5d-4d9d-adbb-0ced306b7b45" providerId="AD" clId="Web-{F8A657EA-1858-6C2D-F954-5F4EC8DB27A1}" dt="2023-01-30T13:11:00.780" v="286" actId="20577"/>
      <pc:docMkLst>
        <pc:docMk/>
      </pc:docMkLst>
      <pc:sldChg chg="delSp">
        <pc:chgData name="Hannah Harrison" userId="S::hannahh@gsm.cam.ac.uk::57b5412e-fd5d-4d9d-adbb-0ced306b7b45" providerId="AD" clId="Web-{F8A657EA-1858-6C2D-F954-5F4EC8DB27A1}" dt="2023-01-30T10:00:15.256" v="92"/>
        <pc:sldMkLst>
          <pc:docMk/>
          <pc:sldMk cId="291420251" sldId="258"/>
        </pc:sldMkLst>
        <pc:spChg chg="del">
          <ac:chgData name="Hannah Harrison" userId="S::hannahh@gsm.cam.ac.uk::57b5412e-fd5d-4d9d-adbb-0ced306b7b45" providerId="AD" clId="Web-{F8A657EA-1858-6C2D-F954-5F4EC8DB27A1}" dt="2023-01-30T10:00:15.256" v="92"/>
          <ac:spMkLst>
            <pc:docMk/>
            <pc:sldMk cId="291420251" sldId="258"/>
            <ac:spMk id="4" creationId="{5DF413DB-958A-A5F6-6B4E-8998FFCA2005}"/>
          </ac:spMkLst>
        </pc:spChg>
      </pc:sldChg>
      <pc:sldChg chg="delSp modSp">
        <pc:chgData name="Hannah Harrison" userId="S::hannahh@gsm.cam.ac.uk::57b5412e-fd5d-4d9d-adbb-0ced306b7b45" providerId="AD" clId="Web-{F8A657EA-1858-6C2D-F954-5F4EC8DB27A1}" dt="2023-01-30T13:11:00.780" v="286" actId="20577"/>
        <pc:sldMkLst>
          <pc:docMk/>
          <pc:sldMk cId="2709449284" sldId="259"/>
        </pc:sldMkLst>
        <pc:spChg chg="mod">
          <ac:chgData name="Hannah Harrison" userId="S::hannahh@gsm.cam.ac.uk::57b5412e-fd5d-4d9d-adbb-0ced306b7b45" providerId="AD" clId="Web-{F8A657EA-1858-6C2D-F954-5F4EC8DB27A1}" dt="2023-01-30T13:10:43.295" v="278" actId="20577"/>
          <ac:spMkLst>
            <pc:docMk/>
            <pc:sldMk cId="2709449284" sldId="259"/>
            <ac:spMk id="2" creationId="{54AF29E1-7E4D-A9B3-7D05-D71DA64E3B0C}"/>
          </ac:spMkLst>
        </pc:spChg>
        <pc:spChg chg="del">
          <ac:chgData name="Hannah Harrison" userId="S::hannahh@gsm.cam.ac.uk::57b5412e-fd5d-4d9d-adbb-0ced306b7b45" providerId="AD" clId="Web-{F8A657EA-1858-6C2D-F954-5F4EC8DB27A1}" dt="2023-01-30T13:10:46.264" v="279"/>
          <ac:spMkLst>
            <pc:docMk/>
            <pc:sldMk cId="2709449284" sldId="259"/>
            <ac:spMk id="3" creationId="{375BDC12-2229-6941-4491-3EDAE9FA4EF1}"/>
          </ac:spMkLst>
        </pc:spChg>
        <pc:spChg chg="del">
          <ac:chgData name="Hannah Harrison" userId="S::hannahh@gsm.cam.ac.uk::57b5412e-fd5d-4d9d-adbb-0ced306b7b45" providerId="AD" clId="Web-{F8A657EA-1858-6C2D-F954-5F4EC8DB27A1}" dt="2023-01-30T13:10:48.076" v="280"/>
          <ac:spMkLst>
            <pc:docMk/>
            <pc:sldMk cId="2709449284" sldId="259"/>
            <ac:spMk id="5" creationId="{0A26FDDD-E21B-C1BF-F94B-DF80A09DB058}"/>
          </ac:spMkLst>
        </pc:spChg>
        <pc:spChg chg="del">
          <ac:chgData name="Hannah Harrison" userId="S::hannahh@gsm.cam.ac.uk::57b5412e-fd5d-4d9d-adbb-0ced306b7b45" providerId="AD" clId="Web-{F8A657EA-1858-6C2D-F954-5F4EC8DB27A1}" dt="2023-01-30T13:10:49.592" v="281"/>
          <ac:spMkLst>
            <pc:docMk/>
            <pc:sldMk cId="2709449284" sldId="259"/>
            <ac:spMk id="6" creationId="{F3E19CCE-B20E-EFD3-03F8-9E8B12D356EB}"/>
          </ac:spMkLst>
        </pc:spChg>
        <pc:spChg chg="del">
          <ac:chgData name="Hannah Harrison" userId="S::hannahh@gsm.cam.ac.uk::57b5412e-fd5d-4d9d-adbb-0ced306b7b45" providerId="AD" clId="Web-{F8A657EA-1858-6C2D-F954-5F4EC8DB27A1}" dt="2023-01-30T13:10:51.436" v="282"/>
          <ac:spMkLst>
            <pc:docMk/>
            <pc:sldMk cId="2709449284" sldId="259"/>
            <ac:spMk id="7" creationId="{DF2049DD-EA82-7096-B9F8-E4030ADBDEF0}"/>
          </ac:spMkLst>
        </pc:spChg>
        <pc:spChg chg="del">
          <ac:chgData name="Hannah Harrison" userId="S::hannahh@gsm.cam.ac.uk::57b5412e-fd5d-4d9d-adbb-0ced306b7b45" providerId="AD" clId="Web-{F8A657EA-1858-6C2D-F954-5F4EC8DB27A1}" dt="2023-01-30T13:10:58.264" v="285"/>
          <ac:spMkLst>
            <pc:docMk/>
            <pc:sldMk cId="2709449284" sldId="259"/>
            <ac:spMk id="8" creationId="{02FFEDA1-CD57-D0D6-424C-64EED4DCDA8B}"/>
          </ac:spMkLst>
        </pc:spChg>
        <pc:spChg chg="mod">
          <ac:chgData name="Hannah Harrison" userId="S::hannahh@gsm.cam.ac.uk::57b5412e-fd5d-4d9d-adbb-0ced306b7b45" providerId="AD" clId="Web-{F8A657EA-1858-6C2D-F954-5F4EC8DB27A1}" dt="2023-01-30T13:11:00.780" v="286" actId="20577"/>
          <ac:spMkLst>
            <pc:docMk/>
            <pc:sldMk cId="2709449284" sldId="259"/>
            <ac:spMk id="9" creationId="{B52585DF-FA64-C91D-EA65-F0BB7AE48C7C}"/>
          </ac:spMkLst>
        </pc:spChg>
        <pc:spChg chg="del">
          <ac:chgData name="Hannah Harrison" userId="S::hannahh@gsm.cam.ac.uk::57b5412e-fd5d-4d9d-adbb-0ced306b7b45" providerId="AD" clId="Web-{F8A657EA-1858-6C2D-F954-5F4EC8DB27A1}" dt="2023-01-30T13:10:56.608" v="284"/>
          <ac:spMkLst>
            <pc:docMk/>
            <pc:sldMk cId="2709449284" sldId="259"/>
            <ac:spMk id="10" creationId="{78F0432E-6316-AC0C-8B96-08CAFB9B2103}"/>
          </ac:spMkLst>
        </pc:spChg>
        <pc:spChg chg="del">
          <ac:chgData name="Hannah Harrison" userId="S::hannahh@gsm.cam.ac.uk::57b5412e-fd5d-4d9d-adbb-0ced306b7b45" providerId="AD" clId="Web-{F8A657EA-1858-6C2D-F954-5F4EC8DB27A1}" dt="2023-01-30T13:10:54.858" v="283"/>
          <ac:spMkLst>
            <pc:docMk/>
            <pc:sldMk cId="2709449284" sldId="259"/>
            <ac:spMk id="11" creationId="{6F1BC3F1-D853-FC99-AF72-F5D17AF7AA9E}"/>
          </ac:spMkLst>
        </pc:spChg>
      </pc:sldChg>
      <pc:sldChg chg="addSp delSp modSp addAnim delAnim modAnim">
        <pc:chgData name="Hannah Harrison" userId="S::hannahh@gsm.cam.ac.uk::57b5412e-fd5d-4d9d-adbb-0ced306b7b45" providerId="AD" clId="Web-{F8A657EA-1858-6C2D-F954-5F4EC8DB27A1}" dt="2023-01-30T12:34:48.303" v="193"/>
        <pc:sldMkLst>
          <pc:docMk/>
          <pc:sldMk cId="584660202" sldId="264"/>
        </pc:sldMkLst>
        <pc:spChg chg="add mod">
          <ac:chgData name="Hannah Harrison" userId="S::hannahh@gsm.cam.ac.uk::57b5412e-fd5d-4d9d-adbb-0ced306b7b45" providerId="AD" clId="Web-{F8A657EA-1858-6C2D-F954-5F4EC8DB27A1}" dt="2023-01-30T09:58:06.317" v="73" actId="1076"/>
          <ac:spMkLst>
            <pc:docMk/>
            <pc:sldMk cId="584660202" sldId="264"/>
            <ac:spMk id="3" creationId="{031DD2FE-7EFD-066A-6248-804A92777CB0}"/>
          </ac:spMkLst>
        </pc:spChg>
        <pc:spChg chg="add mod">
          <ac:chgData name="Hannah Harrison" userId="S::hannahh@gsm.cam.ac.uk::57b5412e-fd5d-4d9d-adbb-0ced306b7b45" providerId="AD" clId="Web-{F8A657EA-1858-6C2D-F954-5F4EC8DB27A1}" dt="2023-01-30T09:58:09.300" v="74" actId="1076"/>
          <ac:spMkLst>
            <pc:docMk/>
            <pc:sldMk cId="584660202" sldId="264"/>
            <ac:spMk id="4" creationId="{5E658E4F-7304-E503-E500-0CAFBD52F922}"/>
          </ac:spMkLst>
        </pc:spChg>
        <pc:spChg chg="add del mod">
          <ac:chgData name="Hannah Harrison" userId="S::hannahh@gsm.cam.ac.uk::57b5412e-fd5d-4d9d-adbb-0ced306b7b45" providerId="AD" clId="Web-{F8A657EA-1858-6C2D-F954-5F4EC8DB27A1}" dt="2023-01-30T09:57:48.847" v="69"/>
          <ac:spMkLst>
            <pc:docMk/>
            <pc:sldMk cId="584660202" sldId="264"/>
            <ac:spMk id="5" creationId="{E0B889CD-1FC1-FC95-6ED7-9C5D20116DB6}"/>
          </ac:spMkLst>
        </pc:spChg>
        <pc:spChg chg="add mod">
          <ac:chgData name="Hannah Harrison" userId="S::hannahh@gsm.cam.ac.uk::57b5412e-fd5d-4d9d-adbb-0ced306b7b45" providerId="AD" clId="Web-{F8A657EA-1858-6C2D-F954-5F4EC8DB27A1}" dt="2023-01-30T12:34:03.599" v="178"/>
          <ac:spMkLst>
            <pc:docMk/>
            <pc:sldMk cId="584660202" sldId="264"/>
            <ac:spMk id="5" creationId="{EE346E54-3E65-C3EC-2CBE-BFB86A56FC38}"/>
          </ac:spMkLst>
        </pc:spChg>
        <pc:spChg chg="add mod">
          <ac:chgData name="Hannah Harrison" userId="S::hannahh@gsm.cam.ac.uk::57b5412e-fd5d-4d9d-adbb-0ced306b7b45" providerId="AD" clId="Web-{F8A657EA-1858-6C2D-F954-5F4EC8DB27A1}" dt="2023-01-30T10:00:07.943" v="91" actId="1076"/>
          <ac:spMkLst>
            <pc:docMk/>
            <pc:sldMk cId="584660202" sldId="264"/>
            <ac:spMk id="6" creationId="{FEAF37DD-CF3C-3779-B5BF-2BFEC11E56A9}"/>
          </ac:spMkLst>
        </pc:spChg>
        <pc:spChg chg="add del mod">
          <ac:chgData name="Hannah Harrison" userId="S::hannahh@gsm.cam.ac.uk::57b5412e-fd5d-4d9d-adbb-0ced306b7b45" providerId="AD" clId="Web-{F8A657EA-1858-6C2D-F954-5F4EC8DB27A1}" dt="2023-01-30T10:00:03.881" v="90"/>
          <ac:spMkLst>
            <pc:docMk/>
            <pc:sldMk cId="584660202" sldId="264"/>
            <ac:spMk id="7" creationId="{2F2F696A-2529-6058-B8B2-B6B60B93C941}"/>
          </ac:spMkLst>
        </pc:spChg>
        <pc:spChg chg="add mod">
          <ac:chgData name="Hannah Harrison" userId="S::hannahh@gsm.cam.ac.uk::57b5412e-fd5d-4d9d-adbb-0ced306b7b45" providerId="AD" clId="Web-{F8A657EA-1858-6C2D-F954-5F4EC8DB27A1}" dt="2023-01-30T12:34:09.255" v="182"/>
          <ac:spMkLst>
            <pc:docMk/>
            <pc:sldMk cId="584660202" sldId="264"/>
            <ac:spMk id="7" creationId="{E19AA91C-ACBC-22C3-BC65-292E5C76113B}"/>
          </ac:spMkLst>
        </pc:spChg>
        <pc:spChg chg="add mod">
          <ac:chgData name="Hannah Harrison" userId="S::hannahh@gsm.cam.ac.uk::57b5412e-fd5d-4d9d-adbb-0ced306b7b45" providerId="AD" clId="Web-{F8A657EA-1858-6C2D-F954-5F4EC8DB27A1}" dt="2023-01-30T12:34:06.740" v="180"/>
          <ac:spMkLst>
            <pc:docMk/>
            <pc:sldMk cId="584660202" sldId="264"/>
            <ac:spMk id="8" creationId="{27AD7ED7-94CB-9166-0B17-EA1EB259087E}"/>
          </ac:spMkLst>
        </pc:spChg>
        <pc:spChg chg="add del mod">
          <ac:chgData name="Hannah Harrison" userId="S::hannahh@gsm.cam.ac.uk::57b5412e-fd5d-4d9d-adbb-0ced306b7b45" providerId="AD" clId="Web-{F8A657EA-1858-6C2D-F954-5F4EC8DB27A1}" dt="2023-01-30T10:01:15.897" v="104"/>
          <ac:spMkLst>
            <pc:docMk/>
            <pc:sldMk cId="584660202" sldId="264"/>
            <ac:spMk id="8" creationId="{9662A292-C4A1-C08F-5041-73907759AB7F}"/>
          </ac:spMkLst>
        </pc:spChg>
        <pc:spChg chg="add del">
          <ac:chgData name="Hannah Harrison" userId="S::hannahh@gsm.cam.ac.uk::57b5412e-fd5d-4d9d-adbb-0ced306b7b45" providerId="AD" clId="Web-{F8A657EA-1858-6C2D-F954-5F4EC8DB27A1}" dt="2023-01-30T10:01:32.116" v="106"/>
          <ac:spMkLst>
            <pc:docMk/>
            <pc:sldMk cId="584660202" sldId="264"/>
            <ac:spMk id="9" creationId="{51C0E6E2-5746-029C-1B11-9776B9F5AFC7}"/>
          </ac:spMkLst>
        </pc:spChg>
        <pc:grpChg chg="add">
          <ac:chgData name="Hannah Harrison" userId="S::hannahh@gsm.cam.ac.uk::57b5412e-fd5d-4d9d-adbb-0ced306b7b45" providerId="AD" clId="Web-{F8A657EA-1858-6C2D-F954-5F4EC8DB27A1}" dt="2023-01-30T12:34:45.209" v="191"/>
          <ac:grpSpMkLst>
            <pc:docMk/>
            <pc:sldMk cId="584660202" sldId="264"/>
            <ac:grpSpMk id="9" creationId="{DB4CABAC-FA0C-CE54-AEAC-ECCD08BAEBF9}"/>
          </ac:grpSpMkLst>
        </pc:grpChg>
      </pc:sldChg>
      <pc:sldChg chg="ord">
        <pc:chgData name="Hannah Harrison" userId="S::hannahh@gsm.cam.ac.uk::57b5412e-fd5d-4d9d-adbb-0ced306b7b45" providerId="AD" clId="Web-{F8A657EA-1858-6C2D-F954-5F4EC8DB27A1}" dt="2023-01-30T10:00:49.334" v="99"/>
        <pc:sldMkLst>
          <pc:docMk/>
          <pc:sldMk cId="1836182604" sldId="267"/>
        </pc:sldMkLst>
      </pc:sldChg>
      <pc:sldChg chg="delSp modSp">
        <pc:chgData name="Hannah Harrison" userId="S::hannahh@gsm.cam.ac.uk::57b5412e-fd5d-4d9d-adbb-0ced306b7b45" providerId="AD" clId="Web-{F8A657EA-1858-6C2D-F954-5F4EC8DB27A1}" dt="2023-01-30T12:39:09.779" v="249" actId="20577"/>
        <pc:sldMkLst>
          <pc:docMk/>
          <pc:sldMk cId="1826953055" sldId="268"/>
        </pc:sldMkLst>
        <pc:spChg chg="mod">
          <ac:chgData name="Hannah Harrison" userId="S::hannahh@gsm.cam.ac.uk::57b5412e-fd5d-4d9d-adbb-0ced306b7b45" providerId="AD" clId="Web-{F8A657EA-1858-6C2D-F954-5F4EC8DB27A1}" dt="2023-01-30T12:38:29.840" v="231" actId="20577"/>
          <ac:spMkLst>
            <pc:docMk/>
            <pc:sldMk cId="1826953055" sldId="268"/>
            <ac:spMk id="3" creationId="{BAFD39ED-CC3E-2212-8F98-3F15B45EF2AC}"/>
          </ac:spMkLst>
        </pc:spChg>
        <pc:spChg chg="del mod">
          <ac:chgData name="Hannah Harrison" userId="S::hannahh@gsm.cam.ac.uk::57b5412e-fd5d-4d9d-adbb-0ced306b7b45" providerId="AD" clId="Web-{F8A657EA-1858-6C2D-F954-5F4EC8DB27A1}" dt="2023-01-30T12:38:06.433" v="225"/>
          <ac:spMkLst>
            <pc:docMk/>
            <pc:sldMk cId="1826953055" sldId="268"/>
            <ac:spMk id="4" creationId="{51C3545D-96EF-F108-EB25-4A9E252A2472}"/>
          </ac:spMkLst>
        </pc:spChg>
        <pc:spChg chg="mod">
          <ac:chgData name="Hannah Harrison" userId="S::hannahh@gsm.cam.ac.uk::57b5412e-fd5d-4d9d-adbb-0ced306b7b45" providerId="AD" clId="Web-{F8A657EA-1858-6C2D-F954-5F4EC8DB27A1}" dt="2023-01-30T12:39:09.779" v="249" actId="20577"/>
          <ac:spMkLst>
            <pc:docMk/>
            <pc:sldMk cId="1826953055" sldId="268"/>
            <ac:spMk id="5" creationId="{55C709A8-899B-C2B3-08AC-5E2CCFA37DB6}"/>
          </ac:spMkLst>
        </pc:spChg>
      </pc:sldChg>
      <pc:sldChg chg="modSp ord">
        <pc:chgData name="Hannah Harrison" userId="S::hannahh@gsm.cam.ac.uk::57b5412e-fd5d-4d9d-adbb-0ced306b7b45" providerId="AD" clId="Web-{F8A657EA-1858-6C2D-F954-5F4EC8DB27A1}" dt="2023-01-30T10:01:06.866" v="101"/>
        <pc:sldMkLst>
          <pc:docMk/>
          <pc:sldMk cId="905914293" sldId="269"/>
        </pc:sldMkLst>
        <pc:spChg chg="mod">
          <ac:chgData name="Hannah Harrison" userId="S::hannahh@gsm.cam.ac.uk::57b5412e-fd5d-4d9d-adbb-0ced306b7b45" providerId="AD" clId="Web-{F8A657EA-1858-6C2D-F954-5F4EC8DB27A1}" dt="2023-01-30T10:00:59.553" v="100" actId="1076"/>
          <ac:spMkLst>
            <pc:docMk/>
            <pc:sldMk cId="905914293" sldId="269"/>
            <ac:spMk id="4" creationId="{9A51C971-6551-58DA-FF1B-9D7369B81938}"/>
          </ac:spMkLst>
        </pc:spChg>
      </pc:sldChg>
      <pc:sldChg chg="modSp">
        <pc:chgData name="Hannah Harrison" userId="S::hannahh@gsm.cam.ac.uk::57b5412e-fd5d-4d9d-adbb-0ced306b7b45" providerId="AD" clId="Web-{F8A657EA-1858-6C2D-F954-5F4EC8DB27A1}" dt="2023-01-30T10:00:36.709" v="98" actId="20577"/>
        <pc:sldMkLst>
          <pc:docMk/>
          <pc:sldMk cId="1838954292" sldId="272"/>
        </pc:sldMkLst>
        <pc:spChg chg="mod">
          <ac:chgData name="Hannah Harrison" userId="S::hannahh@gsm.cam.ac.uk::57b5412e-fd5d-4d9d-adbb-0ced306b7b45" providerId="AD" clId="Web-{F8A657EA-1858-6C2D-F954-5F4EC8DB27A1}" dt="2023-01-30T10:00:36.709" v="98" actId="20577"/>
          <ac:spMkLst>
            <pc:docMk/>
            <pc:sldMk cId="1838954292" sldId="272"/>
            <ac:spMk id="3" creationId="{17BE77E6-ED70-A1D7-9266-2EFF35ED90DF}"/>
          </ac:spMkLst>
        </pc:spChg>
      </pc:sldChg>
      <pc:sldChg chg="del">
        <pc:chgData name="Hannah Harrison" userId="S::hannahh@gsm.cam.ac.uk::57b5412e-fd5d-4d9d-adbb-0ced306b7b45" providerId="AD" clId="Web-{F8A657EA-1858-6C2D-F954-5F4EC8DB27A1}" dt="2023-01-30T10:01:39.835" v="107"/>
        <pc:sldMkLst>
          <pc:docMk/>
          <pc:sldMk cId="3629890778" sldId="275"/>
        </pc:sldMkLst>
      </pc:sldChg>
      <pc:sldChg chg="addSp modSp">
        <pc:chgData name="Hannah Harrison" userId="S::hannahh@gsm.cam.ac.uk::57b5412e-fd5d-4d9d-adbb-0ced306b7b45" providerId="AD" clId="Web-{F8A657EA-1858-6C2D-F954-5F4EC8DB27A1}" dt="2023-01-30T12:36:54.775" v="222" actId="1076"/>
        <pc:sldMkLst>
          <pc:docMk/>
          <pc:sldMk cId="1082188294" sldId="278"/>
        </pc:sldMkLst>
        <pc:graphicFrameChg chg="add mod modGraphic">
          <ac:chgData name="Hannah Harrison" userId="S::hannahh@gsm.cam.ac.uk::57b5412e-fd5d-4d9d-adbb-0ced306b7b45" providerId="AD" clId="Web-{F8A657EA-1858-6C2D-F954-5F4EC8DB27A1}" dt="2023-01-30T12:36:54.775" v="222" actId="1076"/>
          <ac:graphicFrameMkLst>
            <pc:docMk/>
            <pc:sldMk cId="1082188294" sldId="278"/>
            <ac:graphicFrameMk id="3" creationId="{F26ECF62-1CEB-4BB1-1A5B-BF0C16DFFE84}"/>
          </ac:graphicFrameMkLst>
        </pc:graphicFrameChg>
      </pc:sldChg>
    </pc:docChg>
  </pc:docChgLst>
  <pc:docChgLst>
    <pc:chgData name="Hannah Harrison" userId="S::hannahh@gsm.cam.ac.uk::57b5412e-fd5d-4d9d-adbb-0ced306b7b45" providerId="AD" clId="Web-{27B67990-A158-3A2A-EC80-9CE446FB8CA9}"/>
    <pc:docChg chg="delSld sldOrd">
      <pc:chgData name="Hannah Harrison" userId="S::hannahh@gsm.cam.ac.uk::57b5412e-fd5d-4d9d-adbb-0ced306b7b45" providerId="AD" clId="Web-{27B67990-A158-3A2A-EC80-9CE446FB8CA9}" dt="2023-01-29T15:49:15.163" v="4"/>
      <pc:docMkLst>
        <pc:docMk/>
      </pc:docMkLst>
      <pc:sldChg chg="del">
        <pc:chgData name="Hannah Harrison" userId="S::hannahh@gsm.cam.ac.uk::57b5412e-fd5d-4d9d-adbb-0ced306b7b45" providerId="AD" clId="Web-{27B67990-A158-3A2A-EC80-9CE446FB8CA9}" dt="2023-01-29T15:48:11.423" v="1"/>
        <pc:sldMkLst>
          <pc:docMk/>
          <pc:sldMk cId="481007628" sldId="260"/>
        </pc:sldMkLst>
      </pc:sldChg>
      <pc:sldChg chg="del">
        <pc:chgData name="Hannah Harrison" userId="S::hannahh@gsm.cam.ac.uk::57b5412e-fd5d-4d9d-adbb-0ced306b7b45" providerId="AD" clId="Web-{27B67990-A158-3A2A-EC80-9CE446FB8CA9}" dt="2023-01-29T15:47:14.639" v="0"/>
        <pc:sldMkLst>
          <pc:docMk/>
          <pc:sldMk cId="3996212327" sldId="274"/>
        </pc:sldMkLst>
      </pc:sldChg>
      <pc:sldChg chg="ord">
        <pc:chgData name="Hannah Harrison" userId="S::hannahh@gsm.cam.ac.uk::57b5412e-fd5d-4d9d-adbb-0ced306b7b45" providerId="AD" clId="Web-{27B67990-A158-3A2A-EC80-9CE446FB8CA9}" dt="2023-01-29T15:49:15.163" v="4"/>
        <pc:sldMkLst>
          <pc:docMk/>
          <pc:sldMk cId="3629890778" sldId="275"/>
        </pc:sldMkLst>
      </pc:sldChg>
      <pc:sldChg chg="del">
        <pc:chgData name="Hannah Harrison" userId="S::hannahh@gsm.cam.ac.uk::57b5412e-fd5d-4d9d-adbb-0ced306b7b45" providerId="AD" clId="Web-{27B67990-A158-3A2A-EC80-9CE446FB8CA9}" dt="2023-01-29T15:48:23.034" v="3"/>
        <pc:sldMkLst>
          <pc:docMk/>
          <pc:sldMk cId="3735403280" sldId="276"/>
        </pc:sldMkLst>
      </pc:sldChg>
      <pc:sldChg chg="del">
        <pc:chgData name="Hannah Harrison" userId="S::hannahh@gsm.cam.ac.uk::57b5412e-fd5d-4d9d-adbb-0ced306b7b45" providerId="AD" clId="Web-{27B67990-A158-3A2A-EC80-9CE446FB8CA9}" dt="2023-01-29T15:48:21.190" v="2"/>
        <pc:sldMkLst>
          <pc:docMk/>
          <pc:sldMk cId="828819960" sldId="277"/>
        </pc:sldMkLst>
      </pc:sldChg>
    </pc:docChg>
  </pc:docChgLst>
  <pc:docChgLst>
    <pc:chgData name="Hannah Harrison" userId="S::hannahh@gsm.cam.ac.uk::57b5412e-fd5d-4d9d-adbb-0ced306b7b45" providerId="AD" clId="Web-{50FC5BB9-0485-CC8E-A6A0-B2D1BD38EDC7}"/>
    <pc:docChg chg="addSld modSld">
      <pc:chgData name="Hannah Harrison" userId="S::hannahh@gsm.cam.ac.uk::57b5412e-fd5d-4d9d-adbb-0ced306b7b45" providerId="AD" clId="Web-{50FC5BB9-0485-CC8E-A6A0-B2D1BD38EDC7}" dt="2022-09-07T09:27:45.378" v="176" actId="1076"/>
      <pc:docMkLst>
        <pc:docMk/>
      </pc:docMkLst>
      <pc:sldChg chg="modSp">
        <pc:chgData name="Hannah Harrison" userId="S::hannahh@gsm.cam.ac.uk::57b5412e-fd5d-4d9d-adbb-0ced306b7b45" providerId="AD" clId="Web-{50FC5BB9-0485-CC8E-A6A0-B2D1BD38EDC7}" dt="2022-09-07T09:10:54.953" v="4" actId="20577"/>
        <pc:sldMkLst>
          <pc:docMk/>
          <pc:sldMk cId="2709449284" sldId="259"/>
        </pc:sldMkLst>
        <pc:spChg chg="mod">
          <ac:chgData name="Hannah Harrison" userId="S::hannahh@gsm.cam.ac.uk::57b5412e-fd5d-4d9d-adbb-0ced306b7b45" providerId="AD" clId="Web-{50FC5BB9-0485-CC8E-A6A0-B2D1BD38EDC7}" dt="2022-09-07T09:10:54.953" v="4" actId="20577"/>
          <ac:spMkLst>
            <pc:docMk/>
            <pc:sldMk cId="2709449284" sldId="259"/>
            <ac:spMk id="2" creationId="{54AF29E1-7E4D-A9B3-7D05-D71DA64E3B0C}"/>
          </ac:spMkLst>
        </pc:spChg>
      </pc:sldChg>
      <pc:sldChg chg="modSp">
        <pc:chgData name="Hannah Harrison" userId="S::hannahh@gsm.cam.ac.uk::57b5412e-fd5d-4d9d-adbb-0ced306b7b45" providerId="AD" clId="Web-{50FC5BB9-0485-CC8E-A6A0-B2D1BD38EDC7}" dt="2022-09-07T09:10:48.843" v="3" actId="20577"/>
        <pc:sldMkLst>
          <pc:docMk/>
          <pc:sldMk cId="3317462035" sldId="263"/>
        </pc:sldMkLst>
        <pc:spChg chg="mod">
          <ac:chgData name="Hannah Harrison" userId="S::hannahh@gsm.cam.ac.uk::57b5412e-fd5d-4d9d-adbb-0ced306b7b45" providerId="AD" clId="Web-{50FC5BB9-0485-CC8E-A6A0-B2D1BD38EDC7}" dt="2022-09-07T09:10:38.234" v="0" actId="20577"/>
          <ac:spMkLst>
            <pc:docMk/>
            <pc:sldMk cId="3317462035" sldId="263"/>
            <ac:spMk id="2" creationId="{4C8AE7D6-E23C-1CEB-74E1-69192900E228}"/>
          </ac:spMkLst>
        </pc:spChg>
        <pc:spChg chg="mod">
          <ac:chgData name="Hannah Harrison" userId="S::hannahh@gsm.cam.ac.uk::57b5412e-fd5d-4d9d-adbb-0ced306b7b45" providerId="AD" clId="Web-{50FC5BB9-0485-CC8E-A6A0-B2D1BD38EDC7}" dt="2022-09-07T09:10:48.843" v="3" actId="20577"/>
          <ac:spMkLst>
            <pc:docMk/>
            <pc:sldMk cId="3317462035" sldId="263"/>
            <ac:spMk id="3" creationId="{AD548E1A-A04E-81D4-14AD-EF6B56641F53}"/>
          </ac:spMkLst>
        </pc:spChg>
        <pc:spChg chg="mod">
          <ac:chgData name="Hannah Harrison" userId="S::hannahh@gsm.cam.ac.uk::57b5412e-fd5d-4d9d-adbb-0ced306b7b45" providerId="AD" clId="Web-{50FC5BB9-0485-CC8E-A6A0-B2D1BD38EDC7}" dt="2022-09-07T09:10:45.359" v="2" actId="20577"/>
          <ac:spMkLst>
            <pc:docMk/>
            <pc:sldMk cId="3317462035" sldId="263"/>
            <ac:spMk id="4" creationId="{3F0B0C76-AEE7-4351-DE33-2CD7A3764B3A}"/>
          </ac:spMkLst>
        </pc:spChg>
      </pc:sldChg>
      <pc:sldChg chg="addSp delSp modSp mod setBg">
        <pc:chgData name="Hannah Harrison" userId="S::hannahh@gsm.cam.ac.uk::57b5412e-fd5d-4d9d-adbb-0ced306b7b45" providerId="AD" clId="Web-{50FC5BB9-0485-CC8E-A6A0-B2D1BD38EDC7}" dt="2022-09-07T09:20:53.255" v="114" actId="20577"/>
        <pc:sldMkLst>
          <pc:docMk/>
          <pc:sldMk cId="4082198592" sldId="265"/>
        </pc:sldMkLst>
        <pc:spChg chg="mod">
          <ac:chgData name="Hannah Harrison" userId="S::hannahh@gsm.cam.ac.uk::57b5412e-fd5d-4d9d-adbb-0ced306b7b45" providerId="AD" clId="Web-{50FC5BB9-0485-CC8E-A6A0-B2D1BD38EDC7}" dt="2022-09-07T09:20:45.567" v="112" actId="20577"/>
          <ac:spMkLst>
            <pc:docMk/>
            <pc:sldMk cId="4082198592" sldId="265"/>
            <ac:spMk id="2" creationId="{D442316F-D973-E38F-77BA-4C51C8FD5A26}"/>
          </ac:spMkLst>
        </pc:spChg>
        <pc:spChg chg="add del mod">
          <ac:chgData name="Hannah Harrison" userId="S::hannahh@gsm.cam.ac.uk::57b5412e-fd5d-4d9d-adbb-0ced306b7b45" providerId="AD" clId="Web-{50FC5BB9-0485-CC8E-A6A0-B2D1BD38EDC7}" dt="2022-09-07T09:20:33.332" v="107"/>
          <ac:spMkLst>
            <pc:docMk/>
            <pc:sldMk cId="4082198592" sldId="265"/>
            <ac:spMk id="3" creationId="{5B8E149A-0F11-EAB8-D733-CE19A142E7D6}"/>
          </ac:spMkLst>
        </pc:spChg>
        <pc:spChg chg="add">
          <ac:chgData name="Hannah Harrison" userId="S::hannahh@gsm.cam.ac.uk::57b5412e-fd5d-4d9d-adbb-0ced306b7b45" providerId="AD" clId="Web-{50FC5BB9-0485-CC8E-A6A0-B2D1BD38EDC7}" dt="2022-09-07T09:20:33.332" v="107"/>
          <ac:spMkLst>
            <pc:docMk/>
            <pc:sldMk cId="4082198592" sldId="265"/>
            <ac:spMk id="9" creationId="{8E7CFAA6-1DBB-43B0-BD82-2FB83CF4E4A4}"/>
          </ac:spMkLst>
        </pc:spChg>
        <pc:graphicFrameChg chg="add modGraphic">
          <ac:chgData name="Hannah Harrison" userId="S::hannahh@gsm.cam.ac.uk::57b5412e-fd5d-4d9d-adbb-0ced306b7b45" providerId="AD" clId="Web-{50FC5BB9-0485-CC8E-A6A0-B2D1BD38EDC7}" dt="2022-09-07T09:20:53.255" v="114" actId="20577"/>
          <ac:graphicFrameMkLst>
            <pc:docMk/>
            <pc:sldMk cId="4082198592" sldId="265"/>
            <ac:graphicFrameMk id="5" creationId="{FEAFD423-EB4D-C5DA-54F7-A5527D03D011}"/>
          </ac:graphicFrameMkLst>
        </pc:graphicFrameChg>
        <pc:picChg chg="del mod">
          <ac:chgData name="Hannah Harrison" userId="S::hannahh@gsm.cam.ac.uk::57b5412e-fd5d-4d9d-adbb-0ced306b7b45" providerId="AD" clId="Web-{50FC5BB9-0485-CC8E-A6A0-B2D1BD38EDC7}" dt="2022-09-07T09:16:36.512" v="21"/>
          <ac:picMkLst>
            <pc:docMk/>
            <pc:sldMk cId="4082198592" sldId="265"/>
            <ac:picMk id="4" creationId="{7248B366-33E8-BC8E-0178-96B8E82B52B3}"/>
          </ac:picMkLst>
        </pc:picChg>
      </pc:sldChg>
      <pc:sldChg chg="delSp modSp">
        <pc:chgData name="Hannah Harrison" userId="S::hannahh@gsm.cam.ac.uk::57b5412e-fd5d-4d9d-adbb-0ced306b7b45" providerId="AD" clId="Web-{50FC5BB9-0485-CC8E-A6A0-B2D1BD38EDC7}" dt="2022-09-07T09:27:45.378" v="176" actId="1076"/>
        <pc:sldMkLst>
          <pc:docMk/>
          <pc:sldMk cId="1836182604" sldId="267"/>
        </pc:sldMkLst>
        <pc:spChg chg="mod">
          <ac:chgData name="Hannah Harrison" userId="S::hannahh@gsm.cam.ac.uk::57b5412e-fd5d-4d9d-adbb-0ced306b7b45" providerId="AD" clId="Web-{50FC5BB9-0485-CC8E-A6A0-B2D1BD38EDC7}" dt="2022-09-07T09:27:09.470" v="167" actId="1076"/>
          <ac:spMkLst>
            <pc:docMk/>
            <pc:sldMk cId="1836182604" sldId="267"/>
            <ac:spMk id="2" creationId="{DB048982-2DF8-6FF5-C3B1-A5C3EC2C204E}"/>
          </ac:spMkLst>
        </pc:spChg>
        <pc:spChg chg="del mod">
          <ac:chgData name="Hannah Harrison" userId="S::hannahh@gsm.cam.ac.uk::57b5412e-fd5d-4d9d-adbb-0ced306b7b45" providerId="AD" clId="Web-{50FC5BB9-0485-CC8E-A6A0-B2D1BD38EDC7}" dt="2022-09-07T09:27:11.596" v="168"/>
          <ac:spMkLst>
            <pc:docMk/>
            <pc:sldMk cId="1836182604" sldId="267"/>
            <ac:spMk id="5" creationId="{4A2C1CF0-7D99-7D65-5973-E4D21AB09FDE}"/>
          </ac:spMkLst>
        </pc:spChg>
        <pc:spChg chg="mod">
          <ac:chgData name="Hannah Harrison" userId="S::hannahh@gsm.cam.ac.uk::57b5412e-fd5d-4d9d-adbb-0ced306b7b45" providerId="AD" clId="Web-{50FC5BB9-0485-CC8E-A6A0-B2D1BD38EDC7}" dt="2022-09-07T09:27:45.378" v="176" actId="1076"/>
          <ac:spMkLst>
            <pc:docMk/>
            <pc:sldMk cId="1836182604" sldId="267"/>
            <ac:spMk id="114" creationId="{B53EB6FD-EA70-484B-ADA6-A3E05B193676}"/>
          </ac:spMkLst>
        </pc:spChg>
        <pc:graphicFrameChg chg="mod">
          <ac:chgData name="Hannah Harrison" userId="S::hannahh@gsm.cam.ac.uk::57b5412e-fd5d-4d9d-adbb-0ced306b7b45" providerId="AD" clId="Web-{50FC5BB9-0485-CC8E-A6A0-B2D1BD38EDC7}" dt="2022-09-07T09:27:26.502" v="170" actId="14100"/>
          <ac:graphicFrameMkLst>
            <pc:docMk/>
            <pc:sldMk cId="1836182604" sldId="267"/>
            <ac:graphicFrameMk id="4" creationId="{DFCBD819-B729-E21A-CB71-E585849B1224}"/>
          </ac:graphicFrameMkLst>
        </pc:graphicFrameChg>
      </pc:sldChg>
      <pc:sldChg chg="addSp delSp modSp new">
        <pc:chgData name="Hannah Harrison" userId="S::hannahh@gsm.cam.ac.uk::57b5412e-fd5d-4d9d-adbb-0ced306b7b45" providerId="AD" clId="Web-{50FC5BB9-0485-CC8E-A6A0-B2D1BD38EDC7}" dt="2022-09-07T09:15:36.181" v="12"/>
        <pc:sldMkLst>
          <pc:docMk/>
          <pc:sldMk cId="3629890778" sldId="275"/>
        </pc:sldMkLst>
        <pc:spChg chg="del">
          <ac:chgData name="Hannah Harrison" userId="S::hannahh@gsm.cam.ac.uk::57b5412e-fd5d-4d9d-adbb-0ced306b7b45" providerId="AD" clId="Web-{50FC5BB9-0485-CC8E-A6A0-B2D1BD38EDC7}" dt="2022-09-07T09:14:53.836" v="6"/>
          <ac:spMkLst>
            <pc:docMk/>
            <pc:sldMk cId="3629890778" sldId="275"/>
            <ac:spMk id="3" creationId="{DB9DB725-8C4C-D1CC-1888-48DF09338CFC}"/>
          </ac:spMkLst>
        </pc:spChg>
        <pc:picChg chg="add del mod">
          <ac:chgData name="Hannah Harrison" userId="S::hannahh@gsm.cam.ac.uk::57b5412e-fd5d-4d9d-adbb-0ced306b7b45" providerId="AD" clId="Web-{50FC5BB9-0485-CC8E-A6A0-B2D1BD38EDC7}" dt="2022-09-07T09:15:36.181" v="12"/>
          <ac:picMkLst>
            <pc:docMk/>
            <pc:sldMk cId="3629890778" sldId="275"/>
            <ac:picMk id="4" creationId="{1A61D399-2C13-1A42-F280-07B0A6ED7ECB}"/>
          </ac:picMkLst>
        </pc:picChg>
      </pc:sldChg>
      <pc:sldChg chg="addSp delSp modSp add mod replId setBg addAnim modAnim">
        <pc:chgData name="Hannah Harrison" userId="S::hannahh@gsm.cam.ac.uk::57b5412e-fd5d-4d9d-adbb-0ced306b7b45" providerId="AD" clId="Web-{50FC5BB9-0485-CC8E-A6A0-B2D1BD38EDC7}" dt="2022-09-07T09:24:01.292" v="135"/>
        <pc:sldMkLst>
          <pc:docMk/>
          <pc:sldMk cId="3735403280" sldId="276"/>
        </pc:sldMkLst>
        <pc:spChg chg="del">
          <ac:chgData name="Hannah Harrison" userId="S::hannahh@gsm.cam.ac.uk::57b5412e-fd5d-4d9d-adbb-0ced306b7b45" providerId="AD" clId="Web-{50FC5BB9-0485-CC8E-A6A0-B2D1BD38EDC7}" dt="2022-09-07T09:16:22.730" v="15"/>
          <ac:spMkLst>
            <pc:docMk/>
            <pc:sldMk cId="3735403280" sldId="276"/>
            <ac:spMk id="2" creationId="{D442316F-D973-E38F-77BA-4C51C8FD5A26}"/>
          </ac:spMkLst>
        </pc:spChg>
        <pc:spChg chg="add del mod">
          <ac:chgData name="Hannah Harrison" userId="S::hannahh@gsm.cam.ac.uk::57b5412e-fd5d-4d9d-adbb-0ced306b7b45" providerId="AD" clId="Web-{50FC5BB9-0485-CC8E-A6A0-B2D1BD38EDC7}" dt="2022-09-07T09:16:24.964" v="17"/>
          <ac:spMkLst>
            <pc:docMk/>
            <pc:sldMk cId="3735403280" sldId="276"/>
            <ac:spMk id="5" creationId="{3C8EFD39-CAC6-83A2-4294-76D63FB4119C}"/>
          </ac:spMkLst>
        </pc:spChg>
        <pc:spChg chg="add mod">
          <ac:chgData name="Hannah Harrison" userId="S::hannahh@gsm.cam.ac.uk::57b5412e-fd5d-4d9d-adbb-0ced306b7b45" providerId="AD" clId="Web-{50FC5BB9-0485-CC8E-A6A0-B2D1BD38EDC7}" dt="2022-09-07T09:23:54.745" v="133" actId="1076"/>
          <ac:spMkLst>
            <pc:docMk/>
            <pc:sldMk cId="3735403280" sldId="276"/>
            <ac:spMk id="6" creationId="{E9FBD1D6-3898-B590-E08C-B2CBF14D318E}"/>
          </ac:spMkLst>
        </pc:spChg>
        <pc:spChg chg="add">
          <ac:chgData name="Hannah Harrison" userId="S::hannahh@gsm.cam.ac.uk::57b5412e-fd5d-4d9d-adbb-0ced306b7b45" providerId="AD" clId="Web-{50FC5BB9-0485-CC8E-A6A0-B2D1BD38EDC7}" dt="2022-09-07T09:16:31.386" v="20"/>
          <ac:spMkLst>
            <pc:docMk/>
            <pc:sldMk cId="3735403280" sldId="276"/>
            <ac:spMk id="9" creationId="{C7699994-F930-4BD1-804C-3E97736C3455}"/>
          </ac:spMkLst>
        </pc:spChg>
        <pc:spChg chg="add">
          <ac:chgData name="Hannah Harrison" userId="S::hannahh@gsm.cam.ac.uk::57b5412e-fd5d-4d9d-adbb-0ced306b7b45" providerId="AD" clId="Web-{50FC5BB9-0485-CC8E-A6A0-B2D1BD38EDC7}" dt="2022-09-07T09:16:31.386" v="20"/>
          <ac:spMkLst>
            <pc:docMk/>
            <pc:sldMk cId="3735403280" sldId="276"/>
            <ac:spMk id="11" creationId="{F05E3040-CB0E-4155-9346-CDC0387592EA}"/>
          </ac:spMkLst>
        </pc:spChg>
        <pc:picChg chg="mod">
          <ac:chgData name="Hannah Harrison" userId="S::hannahh@gsm.cam.ac.uk::57b5412e-fd5d-4d9d-adbb-0ced306b7b45" providerId="AD" clId="Web-{50FC5BB9-0485-CC8E-A6A0-B2D1BD38EDC7}" dt="2022-09-07T09:16:31.386" v="20"/>
          <ac:picMkLst>
            <pc:docMk/>
            <pc:sldMk cId="3735403280" sldId="276"/>
            <ac:picMk id="4" creationId="{7248B366-33E8-BC8E-0178-96B8E82B52B3}"/>
          </ac:picMkLst>
        </pc:picChg>
      </pc:sldChg>
      <pc:sldChg chg="modSp new">
        <pc:chgData name="Hannah Harrison" userId="S::hannahh@gsm.cam.ac.uk::57b5412e-fd5d-4d9d-adbb-0ced306b7b45" providerId="AD" clId="Web-{50FC5BB9-0485-CC8E-A6A0-B2D1BD38EDC7}" dt="2022-09-07T09:24:40.403" v="142" actId="1076"/>
        <pc:sldMkLst>
          <pc:docMk/>
          <pc:sldMk cId="828819960" sldId="277"/>
        </pc:sldMkLst>
        <pc:spChg chg="mod">
          <ac:chgData name="Hannah Harrison" userId="S::hannahh@gsm.cam.ac.uk::57b5412e-fd5d-4d9d-adbb-0ced306b7b45" providerId="AD" clId="Web-{50FC5BB9-0485-CC8E-A6A0-B2D1BD38EDC7}" dt="2022-09-07T09:24:40.403" v="142" actId="1076"/>
          <ac:spMkLst>
            <pc:docMk/>
            <pc:sldMk cId="828819960" sldId="277"/>
            <ac:spMk id="2" creationId="{7853990C-5A5A-02B9-CDEC-652AB4A0593D}"/>
          </ac:spMkLst>
        </pc:spChg>
      </pc:sldChg>
      <pc:sldChg chg="modSp new">
        <pc:chgData name="Hannah Harrison" userId="S::hannahh@gsm.cam.ac.uk::57b5412e-fd5d-4d9d-adbb-0ced306b7b45" providerId="AD" clId="Web-{50FC5BB9-0485-CC8E-A6A0-B2D1BD38EDC7}" dt="2022-09-07T09:26:55.517" v="165" actId="20577"/>
        <pc:sldMkLst>
          <pc:docMk/>
          <pc:sldMk cId="1082188294" sldId="278"/>
        </pc:sldMkLst>
        <pc:spChg chg="mod">
          <ac:chgData name="Hannah Harrison" userId="S::hannahh@gsm.cam.ac.uk::57b5412e-fd5d-4d9d-adbb-0ced306b7b45" providerId="AD" clId="Web-{50FC5BB9-0485-CC8E-A6A0-B2D1BD38EDC7}" dt="2022-09-07T09:26:55.517" v="165" actId="20577"/>
          <ac:spMkLst>
            <pc:docMk/>
            <pc:sldMk cId="1082188294" sldId="278"/>
            <ac:spMk id="2" creationId="{F1ABD445-6E0A-A78B-A0A2-38031CB09834}"/>
          </ac:spMkLst>
        </pc:spChg>
      </pc:sldChg>
    </pc:docChg>
  </pc:docChgLst>
  <pc:docChgLst>
    <pc:chgData name="Hannah Harrison" userId="S::hannahh@gsm.cam.ac.uk::57b5412e-fd5d-4d9d-adbb-0ced306b7b45" providerId="AD" clId="Web-{FAB50110-E18C-CCD5-0803-D0553D8109AA}"/>
    <pc:docChg chg="addSld modSld">
      <pc:chgData name="Hannah Harrison" userId="S::hannahh@gsm.cam.ac.uk::57b5412e-fd5d-4d9d-adbb-0ced306b7b45" providerId="AD" clId="Web-{FAB50110-E18C-CCD5-0803-D0553D8109AA}" dt="2022-09-01T09:08:35.767" v="219" actId="20577"/>
      <pc:docMkLst>
        <pc:docMk/>
      </pc:docMkLst>
      <pc:sldChg chg="addSp modSp mod setBg">
        <pc:chgData name="Hannah Harrison" userId="S::hannahh@gsm.cam.ac.uk::57b5412e-fd5d-4d9d-adbb-0ced306b7b45" providerId="AD" clId="Web-{FAB50110-E18C-CCD5-0803-D0553D8109AA}" dt="2022-09-01T08:53:05.402" v="111" actId="1076"/>
        <pc:sldMkLst>
          <pc:docMk/>
          <pc:sldMk cId="1268173854" sldId="257"/>
        </pc:sldMkLst>
        <pc:spChg chg="mod">
          <ac:chgData name="Hannah Harrison" userId="S::hannahh@gsm.cam.ac.uk::57b5412e-fd5d-4d9d-adbb-0ced306b7b45" providerId="AD" clId="Web-{FAB50110-E18C-CCD5-0803-D0553D8109AA}" dt="2022-09-01T08:49:58.967" v="61" actId="20577"/>
          <ac:spMkLst>
            <pc:docMk/>
            <pc:sldMk cId="1268173854" sldId="257"/>
            <ac:spMk id="2" creationId="{0723D3BA-167D-7408-F527-0E79221AC52A}"/>
          </ac:spMkLst>
        </pc:spChg>
        <pc:spChg chg="add">
          <ac:chgData name="Hannah Harrison" userId="S::hannahh@gsm.cam.ac.uk::57b5412e-fd5d-4d9d-adbb-0ced306b7b45" providerId="AD" clId="Web-{FAB50110-E18C-CCD5-0803-D0553D8109AA}" dt="2022-09-01T08:49:54.561" v="60"/>
          <ac:spMkLst>
            <pc:docMk/>
            <pc:sldMk cId="1268173854" sldId="257"/>
            <ac:spMk id="7" creationId="{BD976C13-68E6-4E25-B13E-FC3A2D3F66E3}"/>
          </ac:spMkLst>
        </pc:spChg>
        <pc:spChg chg="add">
          <ac:chgData name="Hannah Harrison" userId="S::hannahh@gsm.cam.ac.uk::57b5412e-fd5d-4d9d-adbb-0ced306b7b45" providerId="AD" clId="Web-{FAB50110-E18C-CCD5-0803-D0553D8109AA}" dt="2022-09-01T08:49:54.561" v="60"/>
          <ac:spMkLst>
            <pc:docMk/>
            <pc:sldMk cId="1268173854" sldId="257"/>
            <ac:spMk id="9" creationId="{50EBAE0B-DD72-4094-8934-3B46A91428CF}"/>
          </ac:spMkLst>
        </pc:spChg>
        <pc:picChg chg="add mod">
          <ac:chgData name="Hannah Harrison" userId="S::hannahh@gsm.cam.ac.uk::57b5412e-fd5d-4d9d-adbb-0ced306b7b45" providerId="AD" clId="Web-{FAB50110-E18C-CCD5-0803-D0553D8109AA}" dt="2022-09-01T08:53:02.824" v="110" actId="1076"/>
          <ac:picMkLst>
            <pc:docMk/>
            <pc:sldMk cId="1268173854" sldId="257"/>
            <ac:picMk id="3" creationId="{5B94BC5B-FC40-4905-4AB6-673F19D0ECF6}"/>
          </ac:picMkLst>
        </pc:picChg>
        <pc:picChg chg="add mod">
          <ac:chgData name="Hannah Harrison" userId="S::hannahh@gsm.cam.ac.uk::57b5412e-fd5d-4d9d-adbb-0ced306b7b45" providerId="AD" clId="Web-{FAB50110-E18C-CCD5-0803-D0553D8109AA}" dt="2022-09-01T08:52:16.743" v="93" actId="1076"/>
          <ac:picMkLst>
            <pc:docMk/>
            <pc:sldMk cId="1268173854" sldId="257"/>
            <ac:picMk id="4" creationId="{2123220A-3D9C-5CEF-B92A-5A96A575AAD9}"/>
          </ac:picMkLst>
        </pc:picChg>
        <pc:picChg chg="add mod">
          <ac:chgData name="Hannah Harrison" userId="S::hannahh@gsm.cam.ac.uk::57b5412e-fd5d-4d9d-adbb-0ced306b7b45" providerId="AD" clId="Web-{FAB50110-E18C-CCD5-0803-D0553D8109AA}" dt="2022-09-01T08:52:02.585" v="91" actId="1076"/>
          <ac:picMkLst>
            <pc:docMk/>
            <pc:sldMk cId="1268173854" sldId="257"/>
            <ac:picMk id="5" creationId="{3F90D713-C844-5026-3B75-06530826234A}"/>
          </ac:picMkLst>
        </pc:picChg>
        <pc:picChg chg="add mod">
          <ac:chgData name="Hannah Harrison" userId="S::hannahh@gsm.cam.ac.uk::57b5412e-fd5d-4d9d-adbb-0ced306b7b45" providerId="AD" clId="Web-{FAB50110-E18C-CCD5-0803-D0553D8109AA}" dt="2022-09-01T08:52:37.775" v="98" actId="1076"/>
          <ac:picMkLst>
            <pc:docMk/>
            <pc:sldMk cId="1268173854" sldId="257"/>
            <ac:picMk id="6" creationId="{913BBE09-048A-1F94-C3C7-E8814FA2AE95}"/>
          </ac:picMkLst>
        </pc:picChg>
        <pc:picChg chg="add mod">
          <ac:chgData name="Hannah Harrison" userId="S::hannahh@gsm.cam.ac.uk::57b5412e-fd5d-4d9d-adbb-0ced306b7b45" providerId="AD" clId="Web-{FAB50110-E18C-CCD5-0803-D0553D8109AA}" dt="2022-09-01T08:52:53.574" v="105" actId="1076"/>
          <ac:picMkLst>
            <pc:docMk/>
            <pc:sldMk cId="1268173854" sldId="257"/>
            <ac:picMk id="8" creationId="{BD818AAE-64CC-82DC-DBEA-09C0604202EE}"/>
          </ac:picMkLst>
        </pc:picChg>
        <pc:picChg chg="add mod">
          <ac:chgData name="Hannah Harrison" userId="S::hannahh@gsm.cam.ac.uk::57b5412e-fd5d-4d9d-adbb-0ced306b7b45" providerId="AD" clId="Web-{FAB50110-E18C-CCD5-0803-D0553D8109AA}" dt="2022-09-01T08:53:05.402" v="111" actId="1076"/>
          <ac:picMkLst>
            <pc:docMk/>
            <pc:sldMk cId="1268173854" sldId="257"/>
            <ac:picMk id="10" creationId="{CFE50203-449B-423D-38E0-C1A2C80BA4E8}"/>
          </ac:picMkLst>
        </pc:picChg>
      </pc:sldChg>
      <pc:sldChg chg="delSp modSp">
        <pc:chgData name="Hannah Harrison" userId="S::hannahh@gsm.cam.ac.uk::57b5412e-fd5d-4d9d-adbb-0ced306b7b45" providerId="AD" clId="Web-{FAB50110-E18C-CCD5-0803-D0553D8109AA}" dt="2022-09-01T08:48:09.600" v="53" actId="20577"/>
        <pc:sldMkLst>
          <pc:docMk/>
          <pc:sldMk cId="946283279" sldId="261"/>
        </pc:sldMkLst>
        <pc:spChg chg="mod">
          <ac:chgData name="Hannah Harrison" userId="S::hannahh@gsm.cam.ac.uk::57b5412e-fd5d-4d9d-adbb-0ced306b7b45" providerId="AD" clId="Web-{FAB50110-E18C-CCD5-0803-D0553D8109AA}" dt="2022-09-01T08:47:59.318" v="51" actId="20577"/>
          <ac:spMkLst>
            <pc:docMk/>
            <pc:sldMk cId="946283279" sldId="261"/>
            <ac:spMk id="2" creationId="{BE0242B7-BE56-7A97-2F4D-E64A524D4722}"/>
          </ac:spMkLst>
        </pc:spChg>
        <pc:spChg chg="del">
          <ac:chgData name="Hannah Harrison" userId="S::hannahh@gsm.cam.ac.uk::57b5412e-fd5d-4d9d-adbb-0ced306b7b45" providerId="AD" clId="Web-{FAB50110-E18C-CCD5-0803-D0553D8109AA}" dt="2022-09-01T08:47:54.286" v="50"/>
          <ac:spMkLst>
            <pc:docMk/>
            <pc:sldMk cId="946283279" sldId="261"/>
            <ac:spMk id="8" creationId="{67218665-EA77-40EC-8172-4F17E2DEDB3D}"/>
          </ac:spMkLst>
        </pc:spChg>
        <pc:graphicFrameChg chg="mod modGraphic">
          <ac:chgData name="Hannah Harrison" userId="S::hannahh@gsm.cam.ac.uk::57b5412e-fd5d-4d9d-adbb-0ced306b7b45" providerId="AD" clId="Web-{FAB50110-E18C-CCD5-0803-D0553D8109AA}" dt="2022-09-01T08:48:09.600" v="53" actId="20577"/>
          <ac:graphicFrameMkLst>
            <pc:docMk/>
            <pc:sldMk cId="946283279" sldId="261"/>
            <ac:graphicFrameMk id="3" creationId="{1EA2160A-729E-385B-3603-3714ADCBDA11}"/>
          </ac:graphicFrameMkLst>
        </pc:graphicFrameChg>
      </pc:sldChg>
      <pc:sldChg chg="addSp delSp modSp">
        <pc:chgData name="Hannah Harrison" userId="S::hannahh@gsm.cam.ac.uk::57b5412e-fd5d-4d9d-adbb-0ced306b7b45" providerId="AD" clId="Web-{FAB50110-E18C-CCD5-0803-D0553D8109AA}" dt="2022-09-01T08:44:31.522" v="49" actId="20577"/>
        <pc:sldMkLst>
          <pc:docMk/>
          <pc:sldMk cId="662204481" sldId="262"/>
        </pc:sldMkLst>
        <pc:spChg chg="mod">
          <ac:chgData name="Hannah Harrison" userId="S::hannahh@gsm.cam.ac.uk::57b5412e-fd5d-4d9d-adbb-0ced306b7b45" providerId="AD" clId="Web-{FAB50110-E18C-CCD5-0803-D0553D8109AA}" dt="2022-09-01T08:43:08.250" v="3" actId="14100"/>
          <ac:spMkLst>
            <pc:docMk/>
            <pc:sldMk cId="662204481" sldId="262"/>
            <ac:spMk id="2" creationId="{9CC1437F-6A0A-51FD-BD07-76AAFEE2234D}"/>
          </ac:spMkLst>
        </pc:spChg>
        <pc:spChg chg="add del mod">
          <ac:chgData name="Hannah Harrison" userId="S::hannahh@gsm.cam.ac.uk::57b5412e-fd5d-4d9d-adbb-0ced306b7b45" providerId="AD" clId="Web-{FAB50110-E18C-CCD5-0803-D0553D8109AA}" dt="2022-09-01T08:43:03.843" v="2"/>
          <ac:spMkLst>
            <pc:docMk/>
            <pc:sldMk cId="662204481" sldId="262"/>
            <ac:spMk id="6" creationId="{94B47D9A-6EF9-BB50-71FE-6D523203F4CF}"/>
          </ac:spMkLst>
        </pc:spChg>
        <pc:graphicFrameChg chg="del">
          <ac:chgData name="Hannah Harrison" userId="S::hannahh@gsm.cam.ac.uk::57b5412e-fd5d-4d9d-adbb-0ced306b7b45" providerId="AD" clId="Web-{FAB50110-E18C-CCD5-0803-D0553D8109AA}" dt="2022-09-01T08:41:50.354" v="0"/>
          <ac:graphicFrameMkLst>
            <pc:docMk/>
            <pc:sldMk cId="662204481" sldId="262"/>
            <ac:graphicFrameMk id="4" creationId="{5BF5AE36-F34C-C4CE-2D03-DA074F77DEB6}"/>
          </ac:graphicFrameMkLst>
        </pc:graphicFrameChg>
        <pc:graphicFrameChg chg="add mod modGraphic">
          <ac:chgData name="Hannah Harrison" userId="S::hannahh@gsm.cam.ac.uk::57b5412e-fd5d-4d9d-adbb-0ced306b7b45" providerId="AD" clId="Web-{FAB50110-E18C-CCD5-0803-D0553D8109AA}" dt="2022-09-01T08:44:31.522" v="49" actId="20577"/>
          <ac:graphicFrameMkLst>
            <pc:docMk/>
            <pc:sldMk cId="662204481" sldId="262"/>
            <ac:graphicFrameMk id="7" creationId="{B80E505D-1F71-EB34-3516-7A0CAC816D72}"/>
          </ac:graphicFrameMkLst>
        </pc:graphicFrameChg>
      </pc:sldChg>
      <pc:sldChg chg="addSp modSp addAnim modAnim">
        <pc:chgData name="Hannah Harrison" userId="S::hannahh@gsm.cam.ac.uk::57b5412e-fd5d-4d9d-adbb-0ced306b7b45" providerId="AD" clId="Web-{FAB50110-E18C-CCD5-0803-D0553D8109AA}" dt="2022-09-01T09:02:49.445" v="214"/>
        <pc:sldMkLst>
          <pc:docMk/>
          <pc:sldMk cId="3961020146" sldId="266"/>
        </pc:sldMkLst>
        <pc:spChg chg="add mod">
          <ac:chgData name="Hannah Harrison" userId="S::hannahh@gsm.cam.ac.uk::57b5412e-fd5d-4d9d-adbb-0ced306b7b45" providerId="AD" clId="Web-{FAB50110-E18C-CCD5-0803-D0553D8109AA}" dt="2022-09-01T09:02:44.085" v="212" actId="1076"/>
          <ac:spMkLst>
            <pc:docMk/>
            <pc:sldMk cId="3961020146" sldId="266"/>
            <ac:spMk id="3" creationId="{A1547EB1-FEBD-E57D-D51E-4AB3EC1F9A6C}"/>
          </ac:spMkLst>
        </pc:spChg>
      </pc:sldChg>
      <pc:sldChg chg="addSp delSp modSp">
        <pc:chgData name="Hannah Harrison" userId="S::hannahh@gsm.cam.ac.uk::57b5412e-fd5d-4d9d-adbb-0ced306b7b45" providerId="AD" clId="Web-{FAB50110-E18C-CCD5-0803-D0553D8109AA}" dt="2022-09-01T09:01:42.424" v="193"/>
        <pc:sldMkLst>
          <pc:docMk/>
          <pc:sldMk cId="1836182604" sldId="267"/>
        </pc:sldMkLst>
        <pc:spChg chg="mod">
          <ac:chgData name="Hannah Harrison" userId="S::hannahh@gsm.cam.ac.uk::57b5412e-fd5d-4d9d-adbb-0ced306b7b45" providerId="AD" clId="Web-{FAB50110-E18C-CCD5-0803-D0553D8109AA}" dt="2022-09-01T09:00:41.717" v="174" actId="1076"/>
          <ac:spMkLst>
            <pc:docMk/>
            <pc:sldMk cId="1836182604" sldId="267"/>
            <ac:spMk id="2" creationId="{DB048982-2DF8-6FF5-C3B1-A5C3EC2C204E}"/>
          </ac:spMkLst>
        </pc:spChg>
        <pc:spChg chg="mod">
          <ac:chgData name="Hannah Harrison" userId="S::hannahh@gsm.cam.ac.uk::57b5412e-fd5d-4d9d-adbb-0ced306b7b45" providerId="AD" clId="Web-{FAB50110-E18C-CCD5-0803-D0553D8109AA}" dt="2022-09-01T09:00:39.264" v="173" actId="1076"/>
          <ac:spMkLst>
            <pc:docMk/>
            <pc:sldMk cId="1836182604" sldId="267"/>
            <ac:spMk id="5" creationId="{4A2C1CF0-7D99-7D65-5973-E4D21AB09FDE}"/>
          </ac:spMkLst>
        </pc:spChg>
        <pc:spChg chg="del mod">
          <ac:chgData name="Hannah Harrison" userId="S::hannahh@gsm.cam.ac.uk::57b5412e-fd5d-4d9d-adbb-0ced306b7b45" providerId="AD" clId="Web-{FAB50110-E18C-CCD5-0803-D0553D8109AA}" dt="2022-09-01T09:00:12.449" v="168"/>
          <ac:spMkLst>
            <pc:docMk/>
            <pc:sldMk cId="1836182604" sldId="267"/>
            <ac:spMk id="6" creationId="{EFF92C65-4E47-E379-580B-706EC4B971FC}"/>
          </ac:spMkLst>
        </pc:spChg>
        <pc:spChg chg="add mod">
          <ac:chgData name="Hannah Harrison" userId="S::hannahh@gsm.cam.ac.uk::57b5412e-fd5d-4d9d-adbb-0ced306b7b45" providerId="AD" clId="Web-{FAB50110-E18C-CCD5-0803-D0553D8109AA}" dt="2022-09-01T09:01:42.424" v="193"/>
          <ac:spMkLst>
            <pc:docMk/>
            <pc:sldMk cId="1836182604" sldId="267"/>
            <ac:spMk id="114" creationId="{B53EB6FD-EA70-484B-ADA6-A3E05B193676}"/>
          </ac:spMkLst>
        </pc:spChg>
        <pc:graphicFrameChg chg="mod modGraphic">
          <ac:chgData name="Hannah Harrison" userId="S::hannahh@gsm.cam.ac.uk::57b5412e-fd5d-4d9d-adbb-0ced306b7b45" providerId="AD" clId="Web-{FAB50110-E18C-CCD5-0803-D0553D8109AA}" dt="2022-09-01T09:01:24.017" v="191" actId="1076"/>
          <ac:graphicFrameMkLst>
            <pc:docMk/>
            <pc:sldMk cId="1836182604" sldId="267"/>
            <ac:graphicFrameMk id="4" creationId="{DFCBD819-B729-E21A-CB71-E585849B1224}"/>
          </ac:graphicFrameMkLst>
        </pc:graphicFrameChg>
      </pc:sldChg>
      <pc:sldChg chg="modSp">
        <pc:chgData name="Hannah Harrison" userId="S::hannahh@gsm.cam.ac.uk::57b5412e-fd5d-4d9d-adbb-0ced306b7b45" providerId="AD" clId="Web-{FAB50110-E18C-CCD5-0803-D0553D8109AA}" dt="2022-09-01T08:49:00.322" v="59" actId="1076"/>
        <pc:sldMkLst>
          <pc:docMk/>
          <pc:sldMk cId="905914293" sldId="269"/>
        </pc:sldMkLst>
        <pc:spChg chg="mod">
          <ac:chgData name="Hannah Harrison" userId="S::hannahh@gsm.cam.ac.uk::57b5412e-fd5d-4d9d-adbb-0ced306b7b45" providerId="AD" clId="Web-{FAB50110-E18C-CCD5-0803-D0553D8109AA}" dt="2022-09-01T08:48:59.791" v="58" actId="20577"/>
          <ac:spMkLst>
            <pc:docMk/>
            <pc:sldMk cId="905914293" sldId="269"/>
            <ac:spMk id="2" creationId="{CF4B944F-33CB-3F24-4F1F-B4337D138D38}"/>
          </ac:spMkLst>
        </pc:spChg>
        <pc:spChg chg="mod">
          <ac:chgData name="Hannah Harrison" userId="S::hannahh@gsm.cam.ac.uk::57b5412e-fd5d-4d9d-adbb-0ced306b7b45" providerId="AD" clId="Web-{FAB50110-E18C-CCD5-0803-D0553D8109AA}" dt="2022-09-01T08:49:00.322" v="59" actId="1076"/>
          <ac:spMkLst>
            <pc:docMk/>
            <pc:sldMk cId="905914293" sldId="269"/>
            <ac:spMk id="4" creationId="{9A51C971-6551-58DA-FF1B-9D7369B81938}"/>
          </ac:spMkLst>
        </pc:spChg>
      </pc:sldChg>
      <pc:sldChg chg="modSp">
        <pc:chgData name="Hannah Harrison" userId="S::hannahh@gsm.cam.ac.uk::57b5412e-fd5d-4d9d-adbb-0ced306b7b45" providerId="AD" clId="Web-{FAB50110-E18C-CCD5-0803-D0553D8109AA}" dt="2022-09-01T08:59:31.727" v="163" actId="20577"/>
        <pc:sldMkLst>
          <pc:docMk/>
          <pc:sldMk cId="1992008937" sldId="273"/>
        </pc:sldMkLst>
        <pc:spChg chg="mod">
          <ac:chgData name="Hannah Harrison" userId="S::hannahh@gsm.cam.ac.uk::57b5412e-fd5d-4d9d-adbb-0ced306b7b45" providerId="AD" clId="Web-{FAB50110-E18C-CCD5-0803-D0553D8109AA}" dt="2022-09-01T08:59:31.727" v="163" actId="20577"/>
          <ac:spMkLst>
            <pc:docMk/>
            <pc:sldMk cId="1992008937" sldId="273"/>
            <ac:spMk id="2" creationId="{729D1E20-090A-3DC7-CA29-17E5A9A69C42}"/>
          </ac:spMkLst>
        </pc:spChg>
        <pc:spChg chg="mod">
          <ac:chgData name="Hannah Harrison" userId="S::hannahh@gsm.cam.ac.uk::57b5412e-fd5d-4d9d-adbb-0ced306b7b45" providerId="AD" clId="Web-{FAB50110-E18C-CCD5-0803-D0553D8109AA}" dt="2022-09-01T08:59:27.743" v="161" actId="20577"/>
          <ac:spMkLst>
            <pc:docMk/>
            <pc:sldMk cId="1992008937" sldId="273"/>
            <ac:spMk id="3" creationId="{94889C53-30A5-E515-C374-5ADB53A847E8}"/>
          </ac:spMkLst>
        </pc:spChg>
      </pc:sldChg>
      <pc:sldChg chg="modSp new">
        <pc:chgData name="Hannah Harrison" userId="S::hannahh@gsm.cam.ac.uk::57b5412e-fd5d-4d9d-adbb-0ced306b7b45" providerId="AD" clId="Web-{FAB50110-E18C-CCD5-0803-D0553D8109AA}" dt="2022-09-01T09:08:35.767" v="219" actId="20577"/>
        <pc:sldMkLst>
          <pc:docMk/>
          <pc:sldMk cId="3996212327" sldId="274"/>
        </pc:sldMkLst>
        <pc:spChg chg="mod">
          <ac:chgData name="Hannah Harrison" userId="S::hannahh@gsm.cam.ac.uk::57b5412e-fd5d-4d9d-adbb-0ced306b7b45" providerId="AD" clId="Web-{FAB50110-E18C-CCD5-0803-D0553D8109AA}" dt="2022-09-01T09:08:35.767" v="219" actId="20577"/>
          <ac:spMkLst>
            <pc:docMk/>
            <pc:sldMk cId="3996212327" sldId="274"/>
            <ac:spMk id="2" creationId="{2D1449E1-817A-A354-55E7-2BC022BBD153}"/>
          </ac:spMkLst>
        </pc:spChg>
      </pc:sldChg>
    </pc:docChg>
  </pc:docChgLst>
  <pc:docChgLst>
    <pc:chgData name="Hannah Harrison" userId="S::hannahh@gsm.cam.ac.uk::57b5412e-fd5d-4d9d-adbb-0ced306b7b45" providerId="AD" clId="Web-{F15A82DE-D9A1-B3AA-37DC-4A490A0D3C43}"/>
    <pc:docChg chg="delSld modSld sldOrd">
      <pc:chgData name="Hannah Harrison" userId="S::hannahh@gsm.cam.ac.uk::57b5412e-fd5d-4d9d-adbb-0ced306b7b45" providerId="AD" clId="Web-{F15A82DE-D9A1-B3AA-37DC-4A490A0D3C43}" dt="2023-01-29T22:10:38.621" v="65"/>
      <pc:docMkLst>
        <pc:docMk/>
      </pc:docMkLst>
      <pc:sldChg chg="addSp delSp modSp">
        <pc:chgData name="Hannah Harrison" userId="S::hannahh@gsm.cam.ac.uk::57b5412e-fd5d-4d9d-adbb-0ced306b7b45" providerId="AD" clId="Web-{F15A82DE-D9A1-B3AA-37DC-4A490A0D3C43}" dt="2023-01-29T22:10:14.386" v="63" actId="1076"/>
        <pc:sldMkLst>
          <pc:docMk/>
          <pc:sldMk cId="291420251" sldId="258"/>
        </pc:sldMkLst>
        <pc:spChg chg="del">
          <ac:chgData name="Hannah Harrison" userId="S::hannahh@gsm.cam.ac.uk::57b5412e-fd5d-4d9d-adbb-0ced306b7b45" providerId="AD" clId="Web-{F15A82DE-D9A1-B3AA-37DC-4A490A0D3C43}" dt="2023-01-29T22:10:10.370" v="61"/>
          <ac:spMkLst>
            <pc:docMk/>
            <pc:sldMk cId="291420251" sldId="258"/>
            <ac:spMk id="2" creationId="{87404A97-04D9-9EF0-228C-75744F9F7454}"/>
          </ac:spMkLst>
        </pc:spChg>
        <pc:spChg chg="add mod">
          <ac:chgData name="Hannah Harrison" userId="S::hannahh@gsm.cam.ac.uk::57b5412e-fd5d-4d9d-adbb-0ced306b7b45" providerId="AD" clId="Web-{F15A82DE-D9A1-B3AA-37DC-4A490A0D3C43}" dt="2023-01-29T22:10:10.370" v="61"/>
          <ac:spMkLst>
            <pc:docMk/>
            <pc:sldMk cId="291420251" sldId="258"/>
            <ac:spMk id="4" creationId="{5DF413DB-958A-A5F6-6B4E-8998FFCA2005}"/>
          </ac:spMkLst>
        </pc:spChg>
        <pc:picChg chg="mod">
          <ac:chgData name="Hannah Harrison" userId="S::hannahh@gsm.cam.ac.uk::57b5412e-fd5d-4d9d-adbb-0ced306b7b45" providerId="AD" clId="Web-{F15A82DE-D9A1-B3AA-37DC-4A490A0D3C43}" dt="2023-01-29T22:10:14.386" v="63" actId="1076"/>
          <ac:picMkLst>
            <pc:docMk/>
            <pc:sldMk cId="291420251" sldId="258"/>
            <ac:picMk id="5" creationId="{2D3F12EA-408A-8CC1-61D6-B12D2A9DCD89}"/>
          </ac:picMkLst>
        </pc:picChg>
      </pc:sldChg>
      <pc:sldChg chg="addSp delSp modSp">
        <pc:chgData name="Hannah Harrison" userId="S::hannahh@gsm.cam.ac.uk::57b5412e-fd5d-4d9d-adbb-0ced306b7b45" providerId="AD" clId="Web-{F15A82DE-D9A1-B3AA-37DC-4A490A0D3C43}" dt="2023-01-29T22:09:28.338" v="60" actId="20577"/>
        <pc:sldMkLst>
          <pc:docMk/>
          <pc:sldMk cId="2709449284" sldId="259"/>
        </pc:sldMkLst>
        <pc:spChg chg="add mod">
          <ac:chgData name="Hannah Harrison" userId="S::hannahh@gsm.cam.ac.uk::57b5412e-fd5d-4d9d-adbb-0ced306b7b45" providerId="AD" clId="Web-{F15A82DE-D9A1-B3AA-37DC-4A490A0D3C43}" dt="2023-01-29T22:07:45.288" v="29" actId="20577"/>
          <ac:spMkLst>
            <pc:docMk/>
            <pc:sldMk cId="2709449284" sldId="259"/>
            <ac:spMk id="3" creationId="{375BDC12-2229-6941-4491-3EDAE9FA4EF1}"/>
          </ac:spMkLst>
        </pc:spChg>
        <pc:spChg chg="add del mod">
          <ac:chgData name="Hannah Harrison" userId="S::hannahh@gsm.cam.ac.uk::57b5412e-fd5d-4d9d-adbb-0ced306b7b45" providerId="AD" clId="Web-{F15A82DE-D9A1-B3AA-37DC-4A490A0D3C43}" dt="2023-01-29T22:07:50.944" v="32"/>
          <ac:spMkLst>
            <pc:docMk/>
            <pc:sldMk cId="2709449284" sldId="259"/>
            <ac:spMk id="4" creationId="{BB74B5D4-4B9E-016B-D858-78E78BC272AA}"/>
          </ac:spMkLst>
        </pc:spChg>
        <pc:spChg chg="add mod">
          <ac:chgData name="Hannah Harrison" userId="S::hannahh@gsm.cam.ac.uk::57b5412e-fd5d-4d9d-adbb-0ced306b7b45" providerId="AD" clId="Web-{F15A82DE-D9A1-B3AA-37DC-4A490A0D3C43}" dt="2023-01-29T22:08:18.508" v="41" actId="20577"/>
          <ac:spMkLst>
            <pc:docMk/>
            <pc:sldMk cId="2709449284" sldId="259"/>
            <ac:spMk id="5" creationId="{0A26FDDD-E21B-C1BF-F94B-DF80A09DB058}"/>
          </ac:spMkLst>
        </pc:spChg>
        <pc:spChg chg="add mod">
          <ac:chgData name="Hannah Harrison" userId="S::hannahh@gsm.cam.ac.uk::57b5412e-fd5d-4d9d-adbb-0ced306b7b45" providerId="AD" clId="Web-{F15A82DE-D9A1-B3AA-37DC-4A490A0D3C43}" dt="2023-01-29T22:08:30.727" v="44" actId="20577"/>
          <ac:spMkLst>
            <pc:docMk/>
            <pc:sldMk cId="2709449284" sldId="259"/>
            <ac:spMk id="6" creationId="{F3E19CCE-B20E-EFD3-03F8-9E8B12D356EB}"/>
          </ac:spMkLst>
        </pc:spChg>
        <pc:spChg chg="add mod">
          <ac:chgData name="Hannah Harrison" userId="S::hannahh@gsm.cam.ac.uk::57b5412e-fd5d-4d9d-adbb-0ced306b7b45" providerId="AD" clId="Web-{F15A82DE-D9A1-B3AA-37DC-4A490A0D3C43}" dt="2023-01-29T22:08:39.055" v="47" actId="20577"/>
          <ac:spMkLst>
            <pc:docMk/>
            <pc:sldMk cId="2709449284" sldId="259"/>
            <ac:spMk id="7" creationId="{DF2049DD-EA82-7096-B9F8-E4030ADBDEF0}"/>
          </ac:spMkLst>
        </pc:spChg>
        <pc:spChg chg="add mod">
          <ac:chgData name="Hannah Harrison" userId="S::hannahh@gsm.cam.ac.uk::57b5412e-fd5d-4d9d-adbb-0ced306b7b45" providerId="AD" clId="Web-{F15A82DE-D9A1-B3AA-37DC-4A490A0D3C43}" dt="2023-01-29T22:08:59.181" v="53" actId="20577"/>
          <ac:spMkLst>
            <pc:docMk/>
            <pc:sldMk cId="2709449284" sldId="259"/>
            <ac:spMk id="8" creationId="{02FFEDA1-CD57-D0D6-424C-64EED4DCDA8B}"/>
          </ac:spMkLst>
        </pc:spChg>
        <pc:spChg chg="add mod">
          <ac:chgData name="Hannah Harrison" userId="S::hannahh@gsm.cam.ac.uk::57b5412e-fd5d-4d9d-adbb-0ced306b7b45" providerId="AD" clId="Web-{F15A82DE-D9A1-B3AA-37DC-4A490A0D3C43}" dt="2023-01-29T22:08:49.477" v="51" actId="20577"/>
          <ac:spMkLst>
            <pc:docMk/>
            <pc:sldMk cId="2709449284" sldId="259"/>
            <ac:spMk id="9" creationId="{B52585DF-FA64-C91D-EA65-F0BB7AE48C7C}"/>
          </ac:spMkLst>
        </pc:spChg>
        <pc:spChg chg="add mod">
          <ac:chgData name="Hannah Harrison" userId="S::hannahh@gsm.cam.ac.uk::57b5412e-fd5d-4d9d-adbb-0ced306b7b45" providerId="AD" clId="Web-{F15A82DE-D9A1-B3AA-37DC-4A490A0D3C43}" dt="2023-01-29T22:09:11.197" v="57" actId="20577"/>
          <ac:spMkLst>
            <pc:docMk/>
            <pc:sldMk cId="2709449284" sldId="259"/>
            <ac:spMk id="10" creationId="{78F0432E-6316-AC0C-8B96-08CAFB9B2103}"/>
          </ac:spMkLst>
        </pc:spChg>
        <pc:spChg chg="add mod">
          <ac:chgData name="Hannah Harrison" userId="S::hannahh@gsm.cam.ac.uk::57b5412e-fd5d-4d9d-adbb-0ced306b7b45" providerId="AD" clId="Web-{F15A82DE-D9A1-B3AA-37DC-4A490A0D3C43}" dt="2023-01-29T22:09:28.338" v="60" actId="20577"/>
          <ac:spMkLst>
            <pc:docMk/>
            <pc:sldMk cId="2709449284" sldId="259"/>
            <ac:spMk id="11" creationId="{6F1BC3F1-D853-FC99-AF72-F5D17AF7AA9E}"/>
          </ac:spMkLst>
        </pc:spChg>
      </pc:sldChg>
      <pc:sldChg chg="del">
        <pc:chgData name="Hannah Harrison" userId="S::hannahh@gsm.cam.ac.uk::57b5412e-fd5d-4d9d-adbb-0ced306b7b45" providerId="AD" clId="Web-{F15A82DE-D9A1-B3AA-37DC-4A490A0D3C43}" dt="2023-01-29T22:06:19.551" v="0"/>
        <pc:sldMkLst>
          <pc:docMk/>
          <pc:sldMk cId="662204481" sldId="262"/>
        </pc:sldMkLst>
      </pc:sldChg>
      <pc:sldChg chg="ord">
        <pc:chgData name="Hannah Harrison" userId="S::hannahh@gsm.cam.ac.uk::57b5412e-fd5d-4d9d-adbb-0ced306b7b45" providerId="AD" clId="Web-{F15A82DE-D9A1-B3AA-37DC-4A490A0D3C43}" dt="2023-01-29T22:10:38.621" v="65"/>
        <pc:sldMkLst>
          <pc:docMk/>
          <pc:sldMk cId="3666205647" sldId="270"/>
        </pc:sldMkLst>
      </pc:sldChg>
      <pc:sldChg chg="modSp">
        <pc:chgData name="Hannah Harrison" userId="S::hannahh@gsm.cam.ac.uk::57b5412e-fd5d-4d9d-adbb-0ced306b7b45" providerId="AD" clId="Web-{F15A82DE-D9A1-B3AA-37DC-4A490A0D3C43}" dt="2023-01-29T22:10:22.964" v="64" actId="20577"/>
        <pc:sldMkLst>
          <pc:docMk/>
          <pc:sldMk cId="1082188294" sldId="278"/>
        </pc:sldMkLst>
        <pc:spChg chg="mod">
          <ac:chgData name="Hannah Harrison" userId="S::hannahh@gsm.cam.ac.uk::57b5412e-fd5d-4d9d-adbb-0ced306b7b45" providerId="AD" clId="Web-{F15A82DE-D9A1-B3AA-37DC-4A490A0D3C43}" dt="2023-01-29T22:10:22.964" v="64" actId="20577"/>
          <ac:spMkLst>
            <pc:docMk/>
            <pc:sldMk cId="1082188294" sldId="278"/>
            <ac:spMk id="2" creationId="{F1ABD445-6E0A-A78B-A0A2-38031CB0983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CFBCD-4F98-40A9-B561-3EDED86E26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07AC411-F294-43CB-96DE-A7A73315B24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Fredoka One"/>
            </a:rPr>
            <a:t>Why is sustainable transport needed?</a:t>
          </a:r>
        </a:p>
      </dgm:t>
    </dgm:pt>
    <dgm:pt modelId="{712794EE-A479-40D9-ACCF-9E18C586CB64}" type="parTrans" cxnId="{8FD2DE34-9423-4229-B91A-09ADB72C9698}">
      <dgm:prSet/>
      <dgm:spPr/>
      <dgm:t>
        <a:bodyPr/>
        <a:lstStyle/>
        <a:p>
          <a:endParaRPr lang="en-US"/>
        </a:p>
      </dgm:t>
    </dgm:pt>
    <dgm:pt modelId="{476473DB-C6E3-4C64-AF35-F27EFE6384E0}" type="sibTrans" cxnId="{8FD2DE34-9423-4229-B91A-09ADB72C9698}">
      <dgm:prSet/>
      <dgm:spPr/>
      <dgm:t>
        <a:bodyPr/>
        <a:lstStyle/>
        <a:p>
          <a:endParaRPr lang="en-US"/>
        </a:p>
      </dgm:t>
    </dgm:pt>
    <dgm:pt modelId="{17831FDA-7418-4CF9-BE08-99528F0D0B3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Fredoka One"/>
            </a:rPr>
            <a:t>What types of sustainable transport already exist?</a:t>
          </a:r>
        </a:p>
      </dgm:t>
    </dgm:pt>
    <dgm:pt modelId="{D7D91CCD-1576-46BB-9D73-5B458F9BBCCE}" type="parTrans" cxnId="{BC6A8FB7-280F-4E2C-BA3A-C82DEB008333}">
      <dgm:prSet/>
      <dgm:spPr/>
      <dgm:t>
        <a:bodyPr/>
        <a:lstStyle/>
        <a:p>
          <a:endParaRPr lang="en-US"/>
        </a:p>
      </dgm:t>
    </dgm:pt>
    <dgm:pt modelId="{BA730A29-5D96-4E0F-B31E-6B35C1636981}" type="sibTrans" cxnId="{BC6A8FB7-280F-4E2C-BA3A-C82DEB008333}">
      <dgm:prSet/>
      <dgm:spPr/>
      <dgm:t>
        <a:bodyPr/>
        <a:lstStyle/>
        <a:p>
          <a:endParaRPr lang="en-US"/>
        </a:p>
      </dgm:t>
    </dgm:pt>
    <dgm:pt modelId="{8B3EB11B-D568-4649-A24C-79D41E6707B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Fredoka One"/>
            </a:rPr>
            <a:t>What does the future look like for sustainable travel?</a:t>
          </a:r>
        </a:p>
      </dgm:t>
    </dgm:pt>
    <dgm:pt modelId="{38CCD2F3-B06C-4F1E-81F1-671B43467B9F}" type="parTrans" cxnId="{029D4DB3-CF09-439E-9145-F92C3C06D860}">
      <dgm:prSet/>
      <dgm:spPr/>
      <dgm:t>
        <a:bodyPr/>
        <a:lstStyle/>
        <a:p>
          <a:endParaRPr lang="en-US"/>
        </a:p>
      </dgm:t>
    </dgm:pt>
    <dgm:pt modelId="{5130E6D7-3F54-4C20-80A0-9A0786376106}" type="sibTrans" cxnId="{029D4DB3-CF09-439E-9145-F92C3C06D860}">
      <dgm:prSet/>
      <dgm:spPr/>
      <dgm:t>
        <a:bodyPr/>
        <a:lstStyle/>
        <a:p>
          <a:endParaRPr lang="en-US"/>
        </a:p>
      </dgm:t>
    </dgm:pt>
    <dgm:pt modelId="{59784B77-840B-4B65-A5EF-A6D41E7C55A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Fredoka One"/>
            </a:rPr>
            <a:t>What are some problems with different modes of sustainable travel?</a:t>
          </a:r>
        </a:p>
      </dgm:t>
    </dgm:pt>
    <dgm:pt modelId="{12638F24-C2D8-4A79-919E-21BDFFF1603A}" type="parTrans" cxnId="{A9F9BC45-3E32-4C20-9DCA-61EBBC956635}">
      <dgm:prSet/>
      <dgm:spPr/>
      <dgm:t>
        <a:bodyPr/>
        <a:lstStyle/>
        <a:p>
          <a:endParaRPr lang="en-US"/>
        </a:p>
      </dgm:t>
    </dgm:pt>
    <dgm:pt modelId="{9C77566C-2300-44D5-AD12-F8AA9AA610CC}" type="sibTrans" cxnId="{A9F9BC45-3E32-4C20-9DCA-61EBBC956635}">
      <dgm:prSet/>
      <dgm:spPr/>
      <dgm:t>
        <a:bodyPr/>
        <a:lstStyle/>
        <a:p>
          <a:endParaRPr lang="en-US"/>
        </a:p>
      </dgm:t>
    </dgm:pt>
    <dgm:pt modelId="{A30543B0-CB11-4D63-813E-186428C49AF3}" type="pres">
      <dgm:prSet presAssocID="{DA3CFBCD-4F98-40A9-B561-3EDED86E2693}" presName="root" presStyleCnt="0">
        <dgm:presLayoutVars>
          <dgm:dir/>
          <dgm:resizeHandles val="exact"/>
        </dgm:presLayoutVars>
      </dgm:prSet>
      <dgm:spPr/>
    </dgm:pt>
    <dgm:pt modelId="{DB23FC89-9C39-4090-ABFA-B381CFCE2635}" type="pres">
      <dgm:prSet presAssocID="{907AC411-F294-43CB-96DE-A7A73315B240}" presName="compNode" presStyleCnt="0"/>
      <dgm:spPr/>
    </dgm:pt>
    <dgm:pt modelId="{C3BCDBCC-3FE2-4FD7-A420-ADFCA70462D1}" type="pres">
      <dgm:prSet presAssocID="{907AC411-F294-43CB-96DE-A7A73315B240}" presName="bgRect" presStyleLbl="bgShp" presStyleIdx="0" presStyleCnt="4"/>
      <dgm:spPr/>
    </dgm:pt>
    <dgm:pt modelId="{5D4AE934-6515-4914-85E5-366412470DF2}" type="pres">
      <dgm:prSet presAssocID="{907AC411-F294-43CB-96DE-A7A73315B24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FB085204-71C2-4B19-9E39-8AE95D4485E6}" type="pres">
      <dgm:prSet presAssocID="{907AC411-F294-43CB-96DE-A7A73315B240}" presName="spaceRect" presStyleCnt="0"/>
      <dgm:spPr/>
    </dgm:pt>
    <dgm:pt modelId="{03A31B59-89AA-4BF3-A3E6-EA3286CD4A03}" type="pres">
      <dgm:prSet presAssocID="{907AC411-F294-43CB-96DE-A7A73315B240}" presName="parTx" presStyleLbl="revTx" presStyleIdx="0" presStyleCnt="4">
        <dgm:presLayoutVars>
          <dgm:chMax val="0"/>
          <dgm:chPref val="0"/>
        </dgm:presLayoutVars>
      </dgm:prSet>
      <dgm:spPr/>
    </dgm:pt>
    <dgm:pt modelId="{172AF3B3-5587-4BC1-B2BC-AB5678C9F3CA}" type="pres">
      <dgm:prSet presAssocID="{476473DB-C6E3-4C64-AF35-F27EFE6384E0}" presName="sibTrans" presStyleCnt="0"/>
      <dgm:spPr/>
    </dgm:pt>
    <dgm:pt modelId="{C99E473B-E356-4984-8695-827E4BB5CAD1}" type="pres">
      <dgm:prSet presAssocID="{17831FDA-7418-4CF9-BE08-99528F0D0B3F}" presName="compNode" presStyleCnt="0"/>
      <dgm:spPr/>
    </dgm:pt>
    <dgm:pt modelId="{73A22645-BC59-4648-81D6-43120E43A4C1}" type="pres">
      <dgm:prSet presAssocID="{17831FDA-7418-4CF9-BE08-99528F0D0B3F}" presName="bgRect" presStyleLbl="bgShp" presStyleIdx="1" presStyleCnt="4"/>
      <dgm:spPr/>
    </dgm:pt>
    <dgm:pt modelId="{B82B48E8-F35E-441C-B1BF-59F348EA6E95}" type="pres">
      <dgm:prSet presAssocID="{17831FDA-7418-4CF9-BE08-99528F0D0B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FE116942-D721-4927-ACFD-00162AC28DB4}" type="pres">
      <dgm:prSet presAssocID="{17831FDA-7418-4CF9-BE08-99528F0D0B3F}" presName="spaceRect" presStyleCnt="0"/>
      <dgm:spPr/>
    </dgm:pt>
    <dgm:pt modelId="{595022E8-8120-4461-843F-D7FF23F451F3}" type="pres">
      <dgm:prSet presAssocID="{17831FDA-7418-4CF9-BE08-99528F0D0B3F}" presName="parTx" presStyleLbl="revTx" presStyleIdx="1" presStyleCnt="4">
        <dgm:presLayoutVars>
          <dgm:chMax val="0"/>
          <dgm:chPref val="0"/>
        </dgm:presLayoutVars>
      </dgm:prSet>
      <dgm:spPr/>
    </dgm:pt>
    <dgm:pt modelId="{4B2EAE42-3344-414D-89FF-A7E2E3AFD960}" type="pres">
      <dgm:prSet presAssocID="{BA730A29-5D96-4E0F-B31E-6B35C1636981}" presName="sibTrans" presStyleCnt="0"/>
      <dgm:spPr/>
    </dgm:pt>
    <dgm:pt modelId="{AE7B0B40-E32F-4F1C-96A1-A15802C39136}" type="pres">
      <dgm:prSet presAssocID="{8B3EB11B-D568-4649-A24C-79D41E6707B3}" presName="compNode" presStyleCnt="0"/>
      <dgm:spPr/>
    </dgm:pt>
    <dgm:pt modelId="{037E32FA-F126-4BA8-87B2-53C33C973BAB}" type="pres">
      <dgm:prSet presAssocID="{8B3EB11B-D568-4649-A24C-79D41E6707B3}" presName="bgRect" presStyleLbl="bgShp" presStyleIdx="2" presStyleCnt="4"/>
      <dgm:spPr/>
    </dgm:pt>
    <dgm:pt modelId="{1CD9C220-13F1-4590-AC08-FC57B7A1E7B8}" type="pres">
      <dgm:prSet presAssocID="{8B3EB11B-D568-4649-A24C-79D41E6707B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6AE611FC-A3E5-4CF6-A370-0C84D27096CC}" type="pres">
      <dgm:prSet presAssocID="{8B3EB11B-D568-4649-A24C-79D41E6707B3}" presName="spaceRect" presStyleCnt="0"/>
      <dgm:spPr/>
    </dgm:pt>
    <dgm:pt modelId="{BD409DFC-6FE9-4CC4-BECD-1D4EA54E6EFD}" type="pres">
      <dgm:prSet presAssocID="{8B3EB11B-D568-4649-A24C-79D41E6707B3}" presName="parTx" presStyleLbl="revTx" presStyleIdx="2" presStyleCnt="4">
        <dgm:presLayoutVars>
          <dgm:chMax val="0"/>
          <dgm:chPref val="0"/>
        </dgm:presLayoutVars>
      </dgm:prSet>
      <dgm:spPr/>
    </dgm:pt>
    <dgm:pt modelId="{C38A5D89-1F4B-4642-9D98-674AB45AFB6A}" type="pres">
      <dgm:prSet presAssocID="{5130E6D7-3F54-4C20-80A0-9A0786376106}" presName="sibTrans" presStyleCnt="0"/>
      <dgm:spPr/>
    </dgm:pt>
    <dgm:pt modelId="{60647D7B-9C03-4CDB-A14E-F3ED4F06ADE6}" type="pres">
      <dgm:prSet presAssocID="{59784B77-840B-4B65-A5EF-A6D41E7C55A5}" presName="compNode" presStyleCnt="0"/>
      <dgm:spPr/>
    </dgm:pt>
    <dgm:pt modelId="{5DE19115-BCBC-48DB-A3FA-6EFA867AB0B6}" type="pres">
      <dgm:prSet presAssocID="{59784B77-840B-4B65-A5EF-A6D41E7C55A5}" presName="bgRect" presStyleLbl="bgShp" presStyleIdx="3" presStyleCnt="4"/>
      <dgm:spPr/>
    </dgm:pt>
    <dgm:pt modelId="{0BFA6DD0-A486-4BA5-BD59-6C33F112027D}" type="pres">
      <dgm:prSet presAssocID="{59784B77-840B-4B65-A5EF-A6D41E7C55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wer Plant with solid fill"/>
        </a:ext>
      </dgm:extLst>
    </dgm:pt>
    <dgm:pt modelId="{A3BC9D67-3603-4229-897B-E6CCE88BE443}" type="pres">
      <dgm:prSet presAssocID="{59784B77-840B-4B65-A5EF-A6D41E7C55A5}" presName="spaceRect" presStyleCnt="0"/>
      <dgm:spPr/>
    </dgm:pt>
    <dgm:pt modelId="{35DCF83D-D691-4D71-A667-044B4CA65DA5}" type="pres">
      <dgm:prSet presAssocID="{59784B77-840B-4B65-A5EF-A6D41E7C55A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30DC715-C204-44F4-B973-1968FE2DC7CD}" type="presOf" srcId="{17831FDA-7418-4CF9-BE08-99528F0D0B3F}" destId="{595022E8-8120-4461-843F-D7FF23F451F3}" srcOrd="0" destOrd="0" presId="urn:microsoft.com/office/officeart/2018/2/layout/IconVerticalSolidList"/>
    <dgm:cxn modelId="{8FD2DE34-9423-4229-B91A-09ADB72C9698}" srcId="{DA3CFBCD-4F98-40A9-B561-3EDED86E2693}" destId="{907AC411-F294-43CB-96DE-A7A73315B240}" srcOrd="0" destOrd="0" parTransId="{712794EE-A479-40D9-ACCF-9E18C586CB64}" sibTransId="{476473DB-C6E3-4C64-AF35-F27EFE6384E0}"/>
    <dgm:cxn modelId="{AB6BAC5B-DD44-44C8-9E65-16233B41C7D5}" type="presOf" srcId="{907AC411-F294-43CB-96DE-A7A73315B240}" destId="{03A31B59-89AA-4BF3-A3E6-EA3286CD4A03}" srcOrd="0" destOrd="0" presId="urn:microsoft.com/office/officeart/2018/2/layout/IconVerticalSolidList"/>
    <dgm:cxn modelId="{BEE65264-1078-409B-8301-74EE78202FDB}" type="presOf" srcId="{59784B77-840B-4B65-A5EF-A6D41E7C55A5}" destId="{35DCF83D-D691-4D71-A667-044B4CA65DA5}" srcOrd="0" destOrd="0" presId="urn:microsoft.com/office/officeart/2018/2/layout/IconVerticalSolidList"/>
    <dgm:cxn modelId="{A9F9BC45-3E32-4C20-9DCA-61EBBC956635}" srcId="{DA3CFBCD-4F98-40A9-B561-3EDED86E2693}" destId="{59784B77-840B-4B65-A5EF-A6D41E7C55A5}" srcOrd="3" destOrd="0" parTransId="{12638F24-C2D8-4A79-919E-21BDFFF1603A}" sibTransId="{9C77566C-2300-44D5-AD12-F8AA9AA610CC}"/>
    <dgm:cxn modelId="{9BBBF979-E54F-44C3-953C-9C42140CFBDE}" type="presOf" srcId="{DA3CFBCD-4F98-40A9-B561-3EDED86E2693}" destId="{A30543B0-CB11-4D63-813E-186428C49AF3}" srcOrd="0" destOrd="0" presId="urn:microsoft.com/office/officeart/2018/2/layout/IconVerticalSolidList"/>
    <dgm:cxn modelId="{029D4DB3-CF09-439E-9145-F92C3C06D860}" srcId="{DA3CFBCD-4F98-40A9-B561-3EDED86E2693}" destId="{8B3EB11B-D568-4649-A24C-79D41E6707B3}" srcOrd="2" destOrd="0" parTransId="{38CCD2F3-B06C-4F1E-81F1-671B43467B9F}" sibTransId="{5130E6D7-3F54-4C20-80A0-9A0786376106}"/>
    <dgm:cxn modelId="{BC6A8FB7-280F-4E2C-BA3A-C82DEB008333}" srcId="{DA3CFBCD-4F98-40A9-B561-3EDED86E2693}" destId="{17831FDA-7418-4CF9-BE08-99528F0D0B3F}" srcOrd="1" destOrd="0" parTransId="{D7D91CCD-1576-46BB-9D73-5B458F9BBCCE}" sibTransId="{BA730A29-5D96-4E0F-B31E-6B35C1636981}"/>
    <dgm:cxn modelId="{E24FE9E9-71D3-495D-876F-652EA097064D}" type="presOf" srcId="{8B3EB11B-D568-4649-A24C-79D41E6707B3}" destId="{BD409DFC-6FE9-4CC4-BECD-1D4EA54E6EFD}" srcOrd="0" destOrd="0" presId="urn:microsoft.com/office/officeart/2018/2/layout/IconVerticalSolidList"/>
    <dgm:cxn modelId="{3EAC1C5B-792C-4FFC-B183-12FE1FCED1EB}" type="presParOf" srcId="{A30543B0-CB11-4D63-813E-186428C49AF3}" destId="{DB23FC89-9C39-4090-ABFA-B381CFCE2635}" srcOrd="0" destOrd="0" presId="urn:microsoft.com/office/officeart/2018/2/layout/IconVerticalSolidList"/>
    <dgm:cxn modelId="{C6F71FB4-9553-49D3-AB1E-C38635FF158A}" type="presParOf" srcId="{DB23FC89-9C39-4090-ABFA-B381CFCE2635}" destId="{C3BCDBCC-3FE2-4FD7-A420-ADFCA70462D1}" srcOrd="0" destOrd="0" presId="urn:microsoft.com/office/officeart/2018/2/layout/IconVerticalSolidList"/>
    <dgm:cxn modelId="{2738395C-FB7F-4BF3-98B9-DE65A7A8769B}" type="presParOf" srcId="{DB23FC89-9C39-4090-ABFA-B381CFCE2635}" destId="{5D4AE934-6515-4914-85E5-366412470DF2}" srcOrd="1" destOrd="0" presId="urn:microsoft.com/office/officeart/2018/2/layout/IconVerticalSolidList"/>
    <dgm:cxn modelId="{A1C833E7-664C-49CE-8B22-AE998C0B90EF}" type="presParOf" srcId="{DB23FC89-9C39-4090-ABFA-B381CFCE2635}" destId="{FB085204-71C2-4B19-9E39-8AE95D4485E6}" srcOrd="2" destOrd="0" presId="urn:microsoft.com/office/officeart/2018/2/layout/IconVerticalSolidList"/>
    <dgm:cxn modelId="{F5BCF7FD-6560-403E-80C4-CACB71D9F27B}" type="presParOf" srcId="{DB23FC89-9C39-4090-ABFA-B381CFCE2635}" destId="{03A31B59-89AA-4BF3-A3E6-EA3286CD4A03}" srcOrd="3" destOrd="0" presId="urn:microsoft.com/office/officeart/2018/2/layout/IconVerticalSolidList"/>
    <dgm:cxn modelId="{E7A307F9-FF58-42CE-9DCE-323154501730}" type="presParOf" srcId="{A30543B0-CB11-4D63-813E-186428C49AF3}" destId="{172AF3B3-5587-4BC1-B2BC-AB5678C9F3CA}" srcOrd="1" destOrd="0" presId="urn:microsoft.com/office/officeart/2018/2/layout/IconVerticalSolidList"/>
    <dgm:cxn modelId="{826079C8-23FB-4574-899A-1BEEAC4BE024}" type="presParOf" srcId="{A30543B0-CB11-4D63-813E-186428C49AF3}" destId="{C99E473B-E356-4984-8695-827E4BB5CAD1}" srcOrd="2" destOrd="0" presId="urn:microsoft.com/office/officeart/2018/2/layout/IconVerticalSolidList"/>
    <dgm:cxn modelId="{D48D7778-A753-4185-8167-5AC63B8EDD41}" type="presParOf" srcId="{C99E473B-E356-4984-8695-827E4BB5CAD1}" destId="{73A22645-BC59-4648-81D6-43120E43A4C1}" srcOrd="0" destOrd="0" presId="urn:microsoft.com/office/officeart/2018/2/layout/IconVerticalSolidList"/>
    <dgm:cxn modelId="{C0CED4FA-B310-4FE5-B86A-10965F129E47}" type="presParOf" srcId="{C99E473B-E356-4984-8695-827E4BB5CAD1}" destId="{B82B48E8-F35E-441C-B1BF-59F348EA6E95}" srcOrd="1" destOrd="0" presId="urn:microsoft.com/office/officeart/2018/2/layout/IconVerticalSolidList"/>
    <dgm:cxn modelId="{28CB8538-3137-4B3D-9860-0FDB9523040A}" type="presParOf" srcId="{C99E473B-E356-4984-8695-827E4BB5CAD1}" destId="{FE116942-D721-4927-ACFD-00162AC28DB4}" srcOrd="2" destOrd="0" presId="urn:microsoft.com/office/officeart/2018/2/layout/IconVerticalSolidList"/>
    <dgm:cxn modelId="{7A1D9781-FCED-480D-92DE-E390C8C043A0}" type="presParOf" srcId="{C99E473B-E356-4984-8695-827E4BB5CAD1}" destId="{595022E8-8120-4461-843F-D7FF23F451F3}" srcOrd="3" destOrd="0" presId="urn:microsoft.com/office/officeart/2018/2/layout/IconVerticalSolidList"/>
    <dgm:cxn modelId="{3EF952AF-983B-435B-817B-9AF3C8E82BFA}" type="presParOf" srcId="{A30543B0-CB11-4D63-813E-186428C49AF3}" destId="{4B2EAE42-3344-414D-89FF-A7E2E3AFD960}" srcOrd="3" destOrd="0" presId="urn:microsoft.com/office/officeart/2018/2/layout/IconVerticalSolidList"/>
    <dgm:cxn modelId="{20D2018D-11EB-4053-891F-E710B8931F35}" type="presParOf" srcId="{A30543B0-CB11-4D63-813E-186428C49AF3}" destId="{AE7B0B40-E32F-4F1C-96A1-A15802C39136}" srcOrd="4" destOrd="0" presId="urn:microsoft.com/office/officeart/2018/2/layout/IconVerticalSolidList"/>
    <dgm:cxn modelId="{B55220D4-D960-4514-8581-EFAEF3A96F57}" type="presParOf" srcId="{AE7B0B40-E32F-4F1C-96A1-A15802C39136}" destId="{037E32FA-F126-4BA8-87B2-53C33C973BAB}" srcOrd="0" destOrd="0" presId="urn:microsoft.com/office/officeart/2018/2/layout/IconVerticalSolidList"/>
    <dgm:cxn modelId="{E47616EF-4B2B-4DB0-9201-BFC3C02EE1C9}" type="presParOf" srcId="{AE7B0B40-E32F-4F1C-96A1-A15802C39136}" destId="{1CD9C220-13F1-4590-AC08-FC57B7A1E7B8}" srcOrd="1" destOrd="0" presId="urn:microsoft.com/office/officeart/2018/2/layout/IconVerticalSolidList"/>
    <dgm:cxn modelId="{E83CD930-34F6-4DE8-92E8-F28B1DCD34EC}" type="presParOf" srcId="{AE7B0B40-E32F-4F1C-96A1-A15802C39136}" destId="{6AE611FC-A3E5-4CF6-A370-0C84D27096CC}" srcOrd="2" destOrd="0" presId="urn:microsoft.com/office/officeart/2018/2/layout/IconVerticalSolidList"/>
    <dgm:cxn modelId="{E6E4AF47-9382-4E77-98E9-FF328A23B37D}" type="presParOf" srcId="{AE7B0B40-E32F-4F1C-96A1-A15802C39136}" destId="{BD409DFC-6FE9-4CC4-BECD-1D4EA54E6EFD}" srcOrd="3" destOrd="0" presId="urn:microsoft.com/office/officeart/2018/2/layout/IconVerticalSolidList"/>
    <dgm:cxn modelId="{32D26FFC-3D8C-4F83-A77E-0A4967FC453F}" type="presParOf" srcId="{A30543B0-CB11-4D63-813E-186428C49AF3}" destId="{C38A5D89-1F4B-4642-9D98-674AB45AFB6A}" srcOrd="5" destOrd="0" presId="urn:microsoft.com/office/officeart/2018/2/layout/IconVerticalSolidList"/>
    <dgm:cxn modelId="{48715B09-88A9-49EF-A6B4-14D34752FF22}" type="presParOf" srcId="{A30543B0-CB11-4D63-813E-186428C49AF3}" destId="{60647D7B-9C03-4CDB-A14E-F3ED4F06ADE6}" srcOrd="6" destOrd="0" presId="urn:microsoft.com/office/officeart/2018/2/layout/IconVerticalSolidList"/>
    <dgm:cxn modelId="{575E6A5D-A517-44C0-8447-C554D7AE62D0}" type="presParOf" srcId="{60647D7B-9C03-4CDB-A14E-F3ED4F06ADE6}" destId="{5DE19115-BCBC-48DB-A3FA-6EFA867AB0B6}" srcOrd="0" destOrd="0" presId="urn:microsoft.com/office/officeart/2018/2/layout/IconVerticalSolidList"/>
    <dgm:cxn modelId="{6377BA83-0465-4E4C-AC45-D6A54FE9506A}" type="presParOf" srcId="{60647D7B-9C03-4CDB-A14E-F3ED4F06ADE6}" destId="{0BFA6DD0-A486-4BA5-BD59-6C33F112027D}" srcOrd="1" destOrd="0" presId="urn:microsoft.com/office/officeart/2018/2/layout/IconVerticalSolidList"/>
    <dgm:cxn modelId="{D9749B21-C02E-4913-92CD-9BC63726466C}" type="presParOf" srcId="{60647D7B-9C03-4CDB-A14E-F3ED4F06ADE6}" destId="{A3BC9D67-3603-4229-897B-E6CCE88BE443}" srcOrd="2" destOrd="0" presId="urn:microsoft.com/office/officeart/2018/2/layout/IconVerticalSolidList"/>
    <dgm:cxn modelId="{1BEA23B2-F3C9-4B62-987A-6514DE26F414}" type="presParOf" srcId="{60647D7B-9C03-4CDB-A14E-F3ED4F06ADE6}" destId="{35DCF83D-D691-4D71-A667-044B4CA65DA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9E2486-747B-4F59-89AF-4EA992A8BF7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A2BC971-E0B6-4045-98E2-D85DEC4193C8}">
      <dgm:prSet/>
      <dgm:spPr/>
      <dgm:t>
        <a:bodyPr/>
        <a:lstStyle/>
        <a:p>
          <a:r>
            <a:rPr lang="en-US" dirty="0">
              <a:latin typeface="Fredoka One"/>
            </a:rPr>
            <a:t>Electric vehicles offer an alternative to regular cars.</a:t>
          </a:r>
        </a:p>
      </dgm:t>
    </dgm:pt>
    <dgm:pt modelId="{2C5A1D09-AE4E-4796-B015-7EBF81A5307E}" type="parTrans" cxnId="{7EB60FCF-0CC6-48C4-ADED-78295904F363}">
      <dgm:prSet/>
      <dgm:spPr/>
      <dgm:t>
        <a:bodyPr/>
        <a:lstStyle/>
        <a:p>
          <a:endParaRPr lang="en-US"/>
        </a:p>
      </dgm:t>
    </dgm:pt>
    <dgm:pt modelId="{6EB2C2F6-44B0-4E86-B6A8-2FF77F6861A7}" type="sibTrans" cxnId="{7EB60FCF-0CC6-48C4-ADED-78295904F363}">
      <dgm:prSet/>
      <dgm:spPr/>
      <dgm:t>
        <a:bodyPr/>
        <a:lstStyle/>
        <a:p>
          <a:endParaRPr lang="en-US"/>
        </a:p>
      </dgm:t>
    </dgm:pt>
    <dgm:pt modelId="{ACFE7546-DA8C-4C52-A09B-20EB5AAD015B}">
      <dgm:prSet/>
      <dgm:spPr/>
      <dgm:t>
        <a:bodyPr/>
        <a:lstStyle/>
        <a:p>
          <a:r>
            <a:rPr lang="en-US" dirty="0">
              <a:latin typeface="Fredoka One"/>
            </a:rPr>
            <a:t>They emit fewer greenhouse gas (GHG) emissions than regular cars.</a:t>
          </a:r>
        </a:p>
      </dgm:t>
    </dgm:pt>
    <dgm:pt modelId="{E7FDA757-E9CD-4DB0-84E4-4B6E2E74D96F}" type="parTrans" cxnId="{349300F2-F76B-49EF-84EC-9ED21512E6FA}">
      <dgm:prSet/>
      <dgm:spPr/>
      <dgm:t>
        <a:bodyPr/>
        <a:lstStyle/>
        <a:p>
          <a:endParaRPr lang="en-US"/>
        </a:p>
      </dgm:t>
    </dgm:pt>
    <dgm:pt modelId="{4A0962E3-DC35-4792-899B-CA478D660E2A}" type="sibTrans" cxnId="{349300F2-F76B-49EF-84EC-9ED21512E6FA}">
      <dgm:prSet/>
      <dgm:spPr/>
      <dgm:t>
        <a:bodyPr/>
        <a:lstStyle/>
        <a:p>
          <a:endParaRPr lang="en-US"/>
        </a:p>
      </dgm:t>
    </dgm:pt>
    <dgm:pt modelId="{57B3F512-ED86-46B3-AE34-BB9A09CD62C4}">
      <dgm:prSet/>
      <dgm:spPr/>
      <dgm:t>
        <a:bodyPr/>
        <a:lstStyle/>
        <a:p>
          <a:r>
            <a:rPr lang="en-US" dirty="0">
              <a:latin typeface="Fredoka One"/>
            </a:rPr>
            <a:t>However, they require charging and other materials that regular cars do not. </a:t>
          </a:r>
        </a:p>
      </dgm:t>
    </dgm:pt>
    <dgm:pt modelId="{49A8F5E9-DA1C-40EB-9252-CC3DAFC5394C}" type="parTrans" cxnId="{705B7761-CBD6-4C3B-8F9C-EFC7E5D7316A}">
      <dgm:prSet/>
      <dgm:spPr/>
      <dgm:t>
        <a:bodyPr/>
        <a:lstStyle/>
        <a:p>
          <a:endParaRPr lang="en-US"/>
        </a:p>
      </dgm:t>
    </dgm:pt>
    <dgm:pt modelId="{DC7C4870-CF51-4921-A20B-7CFBE8D82D66}" type="sibTrans" cxnId="{705B7761-CBD6-4C3B-8F9C-EFC7E5D7316A}">
      <dgm:prSet/>
      <dgm:spPr/>
      <dgm:t>
        <a:bodyPr/>
        <a:lstStyle/>
        <a:p>
          <a:endParaRPr lang="en-US"/>
        </a:p>
      </dgm:t>
    </dgm:pt>
    <dgm:pt modelId="{FC613EEB-19AA-4DF5-9087-535EF77670D4}" type="pres">
      <dgm:prSet presAssocID="{729E2486-747B-4F59-89AF-4EA992A8BF7E}" presName="root" presStyleCnt="0">
        <dgm:presLayoutVars>
          <dgm:dir/>
          <dgm:resizeHandles val="exact"/>
        </dgm:presLayoutVars>
      </dgm:prSet>
      <dgm:spPr/>
    </dgm:pt>
    <dgm:pt modelId="{93D29FBB-8E9C-4C41-96C3-CD1C6D021476}" type="pres">
      <dgm:prSet presAssocID="{BA2BC971-E0B6-4045-98E2-D85DEC4193C8}" presName="compNode" presStyleCnt="0"/>
      <dgm:spPr/>
    </dgm:pt>
    <dgm:pt modelId="{95315C68-15F1-44C6-93EA-A9872230029E}" type="pres">
      <dgm:prSet presAssocID="{BA2BC971-E0B6-4045-98E2-D85DEC4193C8}" presName="bgRect" presStyleLbl="bgShp" presStyleIdx="0" presStyleCnt="3"/>
      <dgm:spPr/>
    </dgm:pt>
    <dgm:pt modelId="{5E5A6D0A-1D00-44BC-B737-5E65899E7D84}" type="pres">
      <dgm:prSet presAssocID="{BA2BC971-E0B6-4045-98E2-D85DEC4193C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03EE0802-058F-4CE7-9192-71A3D892CABE}" type="pres">
      <dgm:prSet presAssocID="{BA2BC971-E0B6-4045-98E2-D85DEC4193C8}" presName="spaceRect" presStyleCnt="0"/>
      <dgm:spPr/>
    </dgm:pt>
    <dgm:pt modelId="{5ED57763-D15F-4CDD-B5AD-6167DE30D9FB}" type="pres">
      <dgm:prSet presAssocID="{BA2BC971-E0B6-4045-98E2-D85DEC4193C8}" presName="parTx" presStyleLbl="revTx" presStyleIdx="0" presStyleCnt="3">
        <dgm:presLayoutVars>
          <dgm:chMax val="0"/>
          <dgm:chPref val="0"/>
        </dgm:presLayoutVars>
      </dgm:prSet>
      <dgm:spPr/>
    </dgm:pt>
    <dgm:pt modelId="{EF577EC6-028F-4BA7-B937-A17EE80B7EC2}" type="pres">
      <dgm:prSet presAssocID="{6EB2C2F6-44B0-4E86-B6A8-2FF77F6861A7}" presName="sibTrans" presStyleCnt="0"/>
      <dgm:spPr/>
    </dgm:pt>
    <dgm:pt modelId="{10AA6AA5-E206-4AEF-A88C-351B959A08AA}" type="pres">
      <dgm:prSet presAssocID="{ACFE7546-DA8C-4C52-A09B-20EB5AAD015B}" presName="compNode" presStyleCnt="0"/>
      <dgm:spPr/>
    </dgm:pt>
    <dgm:pt modelId="{7F41B844-BE20-41AD-8DB0-C49F4B3A6E4B}" type="pres">
      <dgm:prSet presAssocID="{ACFE7546-DA8C-4C52-A09B-20EB5AAD015B}" presName="bgRect" presStyleLbl="bgShp" presStyleIdx="1" presStyleCnt="3"/>
      <dgm:spPr/>
    </dgm:pt>
    <dgm:pt modelId="{490F5170-CF6E-4209-9EFF-4E7074AEFA1F}" type="pres">
      <dgm:prSet presAssocID="{ACFE7546-DA8C-4C52-A09B-20EB5AAD01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ED7C23B5-36C5-4110-BD86-FB6D7AA5303E}" type="pres">
      <dgm:prSet presAssocID="{ACFE7546-DA8C-4C52-A09B-20EB5AAD015B}" presName="spaceRect" presStyleCnt="0"/>
      <dgm:spPr/>
    </dgm:pt>
    <dgm:pt modelId="{F65DC392-1255-4DE9-8F34-09433F6235A5}" type="pres">
      <dgm:prSet presAssocID="{ACFE7546-DA8C-4C52-A09B-20EB5AAD015B}" presName="parTx" presStyleLbl="revTx" presStyleIdx="1" presStyleCnt="3">
        <dgm:presLayoutVars>
          <dgm:chMax val="0"/>
          <dgm:chPref val="0"/>
        </dgm:presLayoutVars>
      </dgm:prSet>
      <dgm:spPr/>
    </dgm:pt>
    <dgm:pt modelId="{1C57BBE6-F842-4B80-9054-CBB32325A32E}" type="pres">
      <dgm:prSet presAssocID="{4A0962E3-DC35-4792-899B-CA478D660E2A}" presName="sibTrans" presStyleCnt="0"/>
      <dgm:spPr/>
    </dgm:pt>
    <dgm:pt modelId="{477A3962-29F5-4673-9EEC-E63E7C9BC44D}" type="pres">
      <dgm:prSet presAssocID="{57B3F512-ED86-46B3-AE34-BB9A09CD62C4}" presName="compNode" presStyleCnt="0"/>
      <dgm:spPr/>
    </dgm:pt>
    <dgm:pt modelId="{EDAAD600-F35F-4C41-A10E-EC3F6B77A1AC}" type="pres">
      <dgm:prSet presAssocID="{57B3F512-ED86-46B3-AE34-BB9A09CD62C4}" presName="bgRect" presStyleLbl="bgShp" presStyleIdx="2" presStyleCnt="3"/>
      <dgm:spPr/>
    </dgm:pt>
    <dgm:pt modelId="{9AFF4A8C-66AF-4772-9C66-9576E78578EF}" type="pres">
      <dgm:prSet presAssocID="{57B3F512-ED86-46B3-AE34-BB9A09CD62C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tery Charging"/>
        </a:ext>
      </dgm:extLst>
    </dgm:pt>
    <dgm:pt modelId="{B46F01E9-2EBC-46DE-A6CC-788D23D20BCB}" type="pres">
      <dgm:prSet presAssocID="{57B3F512-ED86-46B3-AE34-BB9A09CD62C4}" presName="spaceRect" presStyleCnt="0"/>
      <dgm:spPr/>
    </dgm:pt>
    <dgm:pt modelId="{9A9143D3-21F2-4F89-B6DC-2337D9CEE4D8}" type="pres">
      <dgm:prSet presAssocID="{57B3F512-ED86-46B3-AE34-BB9A09CD62C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2BE3516-98AD-42CB-9A72-74866D55478A}" type="presOf" srcId="{729E2486-747B-4F59-89AF-4EA992A8BF7E}" destId="{FC613EEB-19AA-4DF5-9087-535EF77670D4}" srcOrd="0" destOrd="0" presId="urn:microsoft.com/office/officeart/2018/2/layout/IconVerticalSolidList"/>
    <dgm:cxn modelId="{705B7761-CBD6-4C3B-8F9C-EFC7E5D7316A}" srcId="{729E2486-747B-4F59-89AF-4EA992A8BF7E}" destId="{57B3F512-ED86-46B3-AE34-BB9A09CD62C4}" srcOrd="2" destOrd="0" parTransId="{49A8F5E9-DA1C-40EB-9252-CC3DAFC5394C}" sibTransId="{DC7C4870-CF51-4921-A20B-7CFBE8D82D66}"/>
    <dgm:cxn modelId="{C0A705B2-9853-48BC-9C50-F7F001B2B562}" type="presOf" srcId="{BA2BC971-E0B6-4045-98E2-D85DEC4193C8}" destId="{5ED57763-D15F-4CDD-B5AD-6167DE30D9FB}" srcOrd="0" destOrd="0" presId="urn:microsoft.com/office/officeart/2018/2/layout/IconVerticalSolidList"/>
    <dgm:cxn modelId="{244E45B3-301D-43FC-ADE0-203F5D2264BC}" type="presOf" srcId="{57B3F512-ED86-46B3-AE34-BB9A09CD62C4}" destId="{9A9143D3-21F2-4F89-B6DC-2337D9CEE4D8}" srcOrd="0" destOrd="0" presId="urn:microsoft.com/office/officeart/2018/2/layout/IconVerticalSolidList"/>
    <dgm:cxn modelId="{7EB60FCF-0CC6-48C4-ADED-78295904F363}" srcId="{729E2486-747B-4F59-89AF-4EA992A8BF7E}" destId="{BA2BC971-E0B6-4045-98E2-D85DEC4193C8}" srcOrd="0" destOrd="0" parTransId="{2C5A1D09-AE4E-4796-B015-7EBF81A5307E}" sibTransId="{6EB2C2F6-44B0-4E86-B6A8-2FF77F6861A7}"/>
    <dgm:cxn modelId="{35D097F1-AFB2-4AA8-BFFE-8A42A78942C3}" type="presOf" srcId="{ACFE7546-DA8C-4C52-A09B-20EB5AAD015B}" destId="{F65DC392-1255-4DE9-8F34-09433F6235A5}" srcOrd="0" destOrd="0" presId="urn:microsoft.com/office/officeart/2018/2/layout/IconVerticalSolidList"/>
    <dgm:cxn modelId="{349300F2-F76B-49EF-84EC-9ED21512E6FA}" srcId="{729E2486-747B-4F59-89AF-4EA992A8BF7E}" destId="{ACFE7546-DA8C-4C52-A09B-20EB5AAD015B}" srcOrd="1" destOrd="0" parTransId="{E7FDA757-E9CD-4DB0-84E4-4B6E2E74D96F}" sibTransId="{4A0962E3-DC35-4792-899B-CA478D660E2A}"/>
    <dgm:cxn modelId="{3E8F4396-CDCF-4290-A207-CFCA491E88E2}" type="presParOf" srcId="{FC613EEB-19AA-4DF5-9087-535EF77670D4}" destId="{93D29FBB-8E9C-4C41-96C3-CD1C6D021476}" srcOrd="0" destOrd="0" presId="urn:microsoft.com/office/officeart/2018/2/layout/IconVerticalSolidList"/>
    <dgm:cxn modelId="{F775D70A-C63C-4CB3-857E-AAFF895A20C7}" type="presParOf" srcId="{93D29FBB-8E9C-4C41-96C3-CD1C6D021476}" destId="{95315C68-15F1-44C6-93EA-A9872230029E}" srcOrd="0" destOrd="0" presId="urn:microsoft.com/office/officeart/2018/2/layout/IconVerticalSolidList"/>
    <dgm:cxn modelId="{B22C156A-1044-47EF-80D5-8E4419DA4BD1}" type="presParOf" srcId="{93D29FBB-8E9C-4C41-96C3-CD1C6D021476}" destId="{5E5A6D0A-1D00-44BC-B737-5E65899E7D84}" srcOrd="1" destOrd="0" presId="urn:microsoft.com/office/officeart/2018/2/layout/IconVerticalSolidList"/>
    <dgm:cxn modelId="{DB699D08-1FDC-4287-84E9-6B6620C2CD9A}" type="presParOf" srcId="{93D29FBB-8E9C-4C41-96C3-CD1C6D021476}" destId="{03EE0802-058F-4CE7-9192-71A3D892CABE}" srcOrd="2" destOrd="0" presId="urn:microsoft.com/office/officeart/2018/2/layout/IconVerticalSolidList"/>
    <dgm:cxn modelId="{C32FBBFD-3B0D-4ABC-B7A5-6A0514825995}" type="presParOf" srcId="{93D29FBB-8E9C-4C41-96C3-CD1C6D021476}" destId="{5ED57763-D15F-4CDD-B5AD-6167DE30D9FB}" srcOrd="3" destOrd="0" presId="urn:microsoft.com/office/officeart/2018/2/layout/IconVerticalSolidList"/>
    <dgm:cxn modelId="{537DD798-D6AA-4388-99ED-0CD26923F870}" type="presParOf" srcId="{FC613EEB-19AA-4DF5-9087-535EF77670D4}" destId="{EF577EC6-028F-4BA7-B937-A17EE80B7EC2}" srcOrd="1" destOrd="0" presId="urn:microsoft.com/office/officeart/2018/2/layout/IconVerticalSolidList"/>
    <dgm:cxn modelId="{A88D5174-9F00-4C67-B636-8CCD73FE4130}" type="presParOf" srcId="{FC613EEB-19AA-4DF5-9087-535EF77670D4}" destId="{10AA6AA5-E206-4AEF-A88C-351B959A08AA}" srcOrd="2" destOrd="0" presId="urn:microsoft.com/office/officeart/2018/2/layout/IconVerticalSolidList"/>
    <dgm:cxn modelId="{BF17D077-D2DF-43B3-85F7-2D0A2151378F}" type="presParOf" srcId="{10AA6AA5-E206-4AEF-A88C-351B959A08AA}" destId="{7F41B844-BE20-41AD-8DB0-C49F4B3A6E4B}" srcOrd="0" destOrd="0" presId="urn:microsoft.com/office/officeart/2018/2/layout/IconVerticalSolidList"/>
    <dgm:cxn modelId="{A9F8C12D-D630-4C37-87C9-174DAB6FAC73}" type="presParOf" srcId="{10AA6AA5-E206-4AEF-A88C-351B959A08AA}" destId="{490F5170-CF6E-4209-9EFF-4E7074AEFA1F}" srcOrd="1" destOrd="0" presId="urn:microsoft.com/office/officeart/2018/2/layout/IconVerticalSolidList"/>
    <dgm:cxn modelId="{3A001D6C-2752-43A3-8EA7-CBFF9AA84C17}" type="presParOf" srcId="{10AA6AA5-E206-4AEF-A88C-351B959A08AA}" destId="{ED7C23B5-36C5-4110-BD86-FB6D7AA5303E}" srcOrd="2" destOrd="0" presId="urn:microsoft.com/office/officeart/2018/2/layout/IconVerticalSolidList"/>
    <dgm:cxn modelId="{092C2456-FF9F-4291-A41D-0FAA379EEA2B}" type="presParOf" srcId="{10AA6AA5-E206-4AEF-A88C-351B959A08AA}" destId="{F65DC392-1255-4DE9-8F34-09433F6235A5}" srcOrd="3" destOrd="0" presId="urn:microsoft.com/office/officeart/2018/2/layout/IconVerticalSolidList"/>
    <dgm:cxn modelId="{770594DD-F84B-4324-9B5F-619710467242}" type="presParOf" srcId="{FC613EEB-19AA-4DF5-9087-535EF77670D4}" destId="{1C57BBE6-F842-4B80-9054-CBB32325A32E}" srcOrd="3" destOrd="0" presId="urn:microsoft.com/office/officeart/2018/2/layout/IconVerticalSolidList"/>
    <dgm:cxn modelId="{8E975A6E-32A2-4C63-91BF-F335F7BDB1BD}" type="presParOf" srcId="{FC613EEB-19AA-4DF5-9087-535EF77670D4}" destId="{477A3962-29F5-4673-9EEC-E63E7C9BC44D}" srcOrd="4" destOrd="0" presId="urn:microsoft.com/office/officeart/2018/2/layout/IconVerticalSolidList"/>
    <dgm:cxn modelId="{B204E410-4326-4372-AC1B-3B81933217E8}" type="presParOf" srcId="{477A3962-29F5-4673-9EEC-E63E7C9BC44D}" destId="{EDAAD600-F35F-4C41-A10E-EC3F6B77A1AC}" srcOrd="0" destOrd="0" presId="urn:microsoft.com/office/officeart/2018/2/layout/IconVerticalSolidList"/>
    <dgm:cxn modelId="{63D2D7B8-69E2-4101-BAE5-18D5FBDD34A4}" type="presParOf" srcId="{477A3962-29F5-4673-9EEC-E63E7C9BC44D}" destId="{9AFF4A8C-66AF-4772-9C66-9576E78578EF}" srcOrd="1" destOrd="0" presId="urn:microsoft.com/office/officeart/2018/2/layout/IconVerticalSolidList"/>
    <dgm:cxn modelId="{624D40C1-71BF-403F-B5F1-E5C9073765E7}" type="presParOf" srcId="{477A3962-29F5-4673-9EEC-E63E7C9BC44D}" destId="{B46F01E9-2EBC-46DE-A6CC-788D23D20BCB}" srcOrd="2" destOrd="0" presId="urn:microsoft.com/office/officeart/2018/2/layout/IconVerticalSolidList"/>
    <dgm:cxn modelId="{8A5015BF-E859-4819-AA01-3795649361F8}" type="presParOf" srcId="{477A3962-29F5-4673-9EEC-E63E7C9BC44D}" destId="{9A9143D3-21F2-4F89-B6DC-2337D9CEE4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9C9AB-52B7-41FA-AF76-F307FAAB8B5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07094E-8643-44E1-A34B-1C2EE11880CC}">
      <dgm:prSet phldrT="[Text]" phldr="0"/>
      <dgm:spPr/>
      <dgm:t>
        <a:bodyPr/>
        <a:lstStyle/>
        <a:p>
          <a:r>
            <a:rPr lang="en-US" dirty="0">
              <a:latin typeface="Fredoka One"/>
            </a:rPr>
            <a:t>Batteries</a:t>
          </a:r>
        </a:p>
      </dgm:t>
    </dgm:pt>
    <dgm:pt modelId="{7C8801FF-B6B0-4420-85A3-72C7D1E3DD26}" type="parTrans" cxnId="{6C86AEEE-12DB-4F40-8E1B-3477C93F0404}">
      <dgm:prSet/>
      <dgm:spPr/>
      <dgm:t>
        <a:bodyPr/>
        <a:lstStyle/>
        <a:p>
          <a:endParaRPr lang="en-US"/>
        </a:p>
      </dgm:t>
    </dgm:pt>
    <dgm:pt modelId="{35B7D18A-6D44-476E-B463-03047CE9FE11}" type="sibTrans" cxnId="{6C86AEEE-12DB-4F40-8E1B-3477C93F0404}">
      <dgm:prSet/>
      <dgm:spPr/>
      <dgm:t>
        <a:bodyPr/>
        <a:lstStyle/>
        <a:p>
          <a:endParaRPr lang="en-US"/>
        </a:p>
      </dgm:t>
    </dgm:pt>
    <dgm:pt modelId="{74C7CF41-B0E8-4019-9061-8D4098C18F14}">
      <dgm:prSet phldr="0"/>
      <dgm:spPr/>
      <dgm:t>
        <a:bodyPr/>
        <a:lstStyle/>
        <a:p>
          <a:pPr rtl="0"/>
          <a:r>
            <a:rPr lang="en-US" dirty="0">
              <a:latin typeface="Fredoka One"/>
            </a:rPr>
            <a:t>Charging points</a:t>
          </a:r>
        </a:p>
      </dgm:t>
    </dgm:pt>
    <dgm:pt modelId="{5C8D7D03-CA95-4323-A8AA-695B6ACD3EA3}" type="parTrans" cxnId="{2FD9836B-E16D-4F72-B032-7415638C3B6D}">
      <dgm:prSet/>
      <dgm:spPr/>
    </dgm:pt>
    <dgm:pt modelId="{0C286215-6200-423B-BDC3-34D3B5E168C3}" type="sibTrans" cxnId="{2FD9836B-E16D-4F72-B032-7415638C3B6D}">
      <dgm:prSet/>
      <dgm:spPr/>
    </dgm:pt>
    <dgm:pt modelId="{4AE5022D-3448-4211-871B-DDA137111765}" type="pres">
      <dgm:prSet presAssocID="{0899C9AB-52B7-41FA-AF76-F307FAAB8B58}" presName="diagram" presStyleCnt="0">
        <dgm:presLayoutVars>
          <dgm:dir/>
          <dgm:resizeHandles val="exact"/>
        </dgm:presLayoutVars>
      </dgm:prSet>
      <dgm:spPr/>
    </dgm:pt>
    <dgm:pt modelId="{BE678BBD-3066-4A92-9750-FA58CB5050E1}" type="pres">
      <dgm:prSet presAssocID="{74C7CF41-B0E8-4019-9061-8D4098C18F14}" presName="node" presStyleLbl="node1" presStyleIdx="0" presStyleCnt="2">
        <dgm:presLayoutVars>
          <dgm:bulletEnabled val="1"/>
        </dgm:presLayoutVars>
      </dgm:prSet>
      <dgm:spPr/>
    </dgm:pt>
    <dgm:pt modelId="{CD300477-071E-401C-9BCB-B59193B4397B}" type="pres">
      <dgm:prSet presAssocID="{0C286215-6200-423B-BDC3-34D3B5E168C3}" presName="sibTrans" presStyleCnt="0"/>
      <dgm:spPr/>
    </dgm:pt>
    <dgm:pt modelId="{2908463B-60DC-4D3A-BD34-6052C31772CF}" type="pres">
      <dgm:prSet presAssocID="{CE07094E-8643-44E1-A34B-1C2EE11880CC}" presName="node" presStyleLbl="node1" presStyleIdx="1" presStyleCnt="2">
        <dgm:presLayoutVars>
          <dgm:bulletEnabled val="1"/>
        </dgm:presLayoutVars>
      </dgm:prSet>
      <dgm:spPr/>
    </dgm:pt>
  </dgm:ptLst>
  <dgm:cxnLst>
    <dgm:cxn modelId="{329F4937-308B-4C01-8902-54EA9EEE8149}" type="presOf" srcId="{CE07094E-8643-44E1-A34B-1C2EE11880CC}" destId="{2908463B-60DC-4D3A-BD34-6052C31772CF}" srcOrd="0" destOrd="0" presId="urn:microsoft.com/office/officeart/2005/8/layout/default"/>
    <dgm:cxn modelId="{2FD9836B-E16D-4F72-B032-7415638C3B6D}" srcId="{0899C9AB-52B7-41FA-AF76-F307FAAB8B58}" destId="{74C7CF41-B0E8-4019-9061-8D4098C18F14}" srcOrd="0" destOrd="0" parTransId="{5C8D7D03-CA95-4323-A8AA-695B6ACD3EA3}" sibTransId="{0C286215-6200-423B-BDC3-34D3B5E168C3}"/>
    <dgm:cxn modelId="{D32BA451-6846-41BC-B17E-CCE826F4C112}" type="presOf" srcId="{74C7CF41-B0E8-4019-9061-8D4098C18F14}" destId="{BE678BBD-3066-4A92-9750-FA58CB5050E1}" srcOrd="0" destOrd="0" presId="urn:microsoft.com/office/officeart/2005/8/layout/default"/>
    <dgm:cxn modelId="{038C0B7E-71B8-49CB-ABC7-ACDF0691C6C8}" type="presOf" srcId="{0899C9AB-52B7-41FA-AF76-F307FAAB8B58}" destId="{4AE5022D-3448-4211-871B-DDA137111765}" srcOrd="0" destOrd="0" presId="urn:microsoft.com/office/officeart/2005/8/layout/default"/>
    <dgm:cxn modelId="{6C86AEEE-12DB-4F40-8E1B-3477C93F0404}" srcId="{0899C9AB-52B7-41FA-AF76-F307FAAB8B58}" destId="{CE07094E-8643-44E1-A34B-1C2EE11880CC}" srcOrd="1" destOrd="0" parTransId="{7C8801FF-B6B0-4420-85A3-72C7D1E3DD26}" sibTransId="{35B7D18A-6D44-476E-B463-03047CE9FE11}"/>
    <dgm:cxn modelId="{B8EC0DBE-1948-4DBE-9A6B-4143893CAE9A}" type="presParOf" srcId="{4AE5022D-3448-4211-871B-DDA137111765}" destId="{BE678BBD-3066-4A92-9750-FA58CB5050E1}" srcOrd="0" destOrd="0" presId="urn:microsoft.com/office/officeart/2005/8/layout/default"/>
    <dgm:cxn modelId="{6D2704CD-9708-4189-93FE-15420B279A63}" type="presParOf" srcId="{4AE5022D-3448-4211-871B-DDA137111765}" destId="{CD300477-071E-401C-9BCB-B59193B4397B}" srcOrd="1" destOrd="0" presId="urn:microsoft.com/office/officeart/2005/8/layout/default"/>
    <dgm:cxn modelId="{7410838C-118D-4CF3-A951-101AA3BCA7C3}" type="presParOf" srcId="{4AE5022D-3448-4211-871B-DDA137111765}" destId="{2908463B-60DC-4D3A-BD34-6052C31772C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D4D5A9-93DA-4732-A714-6FAFB19B06C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16978D-5EFC-42F3-9610-A4A01E3083B0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>
              <a:latin typeface="Fredoka One"/>
            </a:rPr>
            <a:t>Cobalt</a:t>
          </a:r>
        </a:p>
      </dgm:t>
    </dgm:pt>
    <dgm:pt modelId="{B506E6FB-8B9A-47CF-A61A-1AE7F811AFA8}" type="parTrans" cxnId="{F18173BE-7D0D-4FDA-B933-B6DC4A612067}">
      <dgm:prSet/>
      <dgm:spPr/>
      <dgm:t>
        <a:bodyPr/>
        <a:lstStyle/>
        <a:p>
          <a:endParaRPr lang="en-US"/>
        </a:p>
      </dgm:t>
    </dgm:pt>
    <dgm:pt modelId="{09BC6CE3-2931-4A70-9DA6-4B4899D2A313}" type="sibTrans" cxnId="{F18173BE-7D0D-4FDA-B933-B6DC4A612067}">
      <dgm:prSet/>
      <dgm:spPr/>
      <dgm:t>
        <a:bodyPr/>
        <a:lstStyle/>
        <a:p>
          <a:endParaRPr lang="en-US"/>
        </a:p>
      </dgm:t>
    </dgm:pt>
    <dgm:pt modelId="{095BEB20-7CA9-4F4E-A273-ADF5363F74F6}">
      <dgm:prSet phldrT="[Text]"/>
      <dgm:spPr/>
      <dgm:t>
        <a:bodyPr/>
        <a:lstStyle/>
        <a:p>
          <a:r>
            <a:rPr lang="en-US" dirty="0">
              <a:latin typeface="Fredoka One"/>
            </a:rPr>
            <a:t>Copper</a:t>
          </a:r>
        </a:p>
      </dgm:t>
    </dgm:pt>
    <dgm:pt modelId="{348C903D-9947-48FA-8C90-F6FBF1A871B6}" type="parTrans" cxnId="{5646CD23-DFD5-4D17-ABB5-A34693AF751C}">
      <dgm:prSet/>
      <dgm:spPr/>
      <dgm:t>
        <a:bodyPr/>
        <a:lstStyle/>
        <a:p>
          <a:endParaRPr lang="en-US"/>
        </a:p>
      </dgm:t>
    </dgm:pt>
    <dgm:pt modelId="{6384AB22-A3D9-482F-AA33-BE2196507F55}" type="sibTrans" cxnId="{5646CD23-DFD5-4D17-ABB5-A34693AF751C}">
      <dgm:prSet/>
      <dgm:spPr/>
      <dgm:t>
        <a:bodyPr/>
        <a:lstStyle/>
        <a:p>
          <a:endParaRPr lang="en-US"/>
        </a:p>
      </dgm:t>
    </dgm:pt>
    <dgm:pt modelId="{B7AFECF9-75F2-45C4-B578-2B18F19929F8}">
      <dgm:prSet phldrT="[Text]"/>
      <dgm:spPr/>
      <dgm:t>
        <a:bodyPr/>
        <a:lstStyle/>
        <a:p>
          <a:r>
            <a:rPr lang="en-US" dirty="0">
              <a:latin typeface="Fredoka One"/>
            </a:rPr>
            <a:t>Gold</a:t>
          </a:r>
        </a:p>
      </dgm:t>
    </dgm:pt>
    <dgm:pt modelId="{6904E6D6-F929-489E-A963-88F66CB0842F}" type="parTrans" cxnId="{029C2438-3038-4A94-9A33-9DA8C86CBE0F}">
      <dgm:prSet/>
      <dgm:spPr/>
      <dgm:t>
        <a:bodyPr/>
        <a:lstStyle/>
        <a:p>
          <a:endParaRPr lang="en-US"/>
        </a:p>
      </dgm:t>
    </dgm:pt>
    <dgm:pt modelId="{49291847-8344-41CF-9510-B333D8DE98B6}" type="sibTrans" cxnId="{029C2438-3038-4A94-9A33-9DA8C86CBE0F}">
      <dgm:prSet/>
      <dgm:spPr/>
      <dgm:t>
        <a:bodyPr/>
        <a:lstStyle/>
        <a:p>
          <a:endParaRPr lang="en-US"/>
        </a:p>
      </dgm:t>
    </dgm:pt>
    <dgm:pt modelId="{49C49BF3-ED0A-40F5-8619-77BB86D55C67}">
      <dgm:prSet phldrT="[Text]"/>
      <dgm:spPr/>
      <dgm:t>
        <a:bodyPr/>
        <a:lstStyle/>
        <a:p>
          <a:r>
            <a:rPr lang="en-US" dirty="0">
              <a:latin typeface="Fredoka One"/>
            </a:rPr>
            <a:t>Timber</a:t>
          </a:r>
        </a:p>
      </dgm:t>
    </dgm:pt>
    <dgm:pt modelId="{B6008BFB-8830-4190-9FB0-2D7AB7003C13}" type="parTrans" cxnId="{96ECB309-35CB-4BB4-9EDD-A74F31F7DFC9}">
      <dgm:prSet/>
      <dgm:spPr/>
      <dgm:t>
        <a:bodyPr/>
        <a:lstStyle/>
        <a:p>
          <a:endParaRPr lang="en-US"/>
        </a:p>
      </dgm:t>
    </dgm:pt>
    <dgm:pt modelId="{BF46F803-D512-4E61-83EA-741A162D7369}" type="sibTrans" cxnId="{96ECB309-35CB-4BB4-9EDD-A74F31F7DFC9}">
      <dgm:prSet/>
      <dgm:spPr/>
      <dgm:t>
        <a:bodyPr/>
        <a:lstStyle/>
        <a:p>
          <a:endParaRPr lang="en-US"/>
        </a:p>
      </dgm:t>
    </dgm:pt>
    <dgm:pt modelId="{F23392FD-92BF-4C0F-AC6C-0177D3E65D44}">
      <dgm:prSet phldrT="[Text]"/>
      <dgm:spPr/>
      <dgm:t>
        <a:bodyPr/>
        <a:lstStyle/>
        <a:p>
          <a:r>
            <a:rPr lang="en-US" dirty="0">
              <a:latin typeface="Fredoka One"/>
            </a:rPr>
            <a:t>Diamonds</a:t>
          </a:r>
        </a:p>
      </dgm:t>
    </dgm:pt>
    <dgm:pt modelId="{4ED4A8D4-B576-40E4-9444-C2C7338F49AC}" type="parTrans" cxnId="{06ED5F28-E42A-4AD2-A0BA-8C42FB11470F}">
      <dgm:prSet/>
      <dgm:spPr/>
      <dgm:t>
        <a:bodyPr/>
        <a:lstStyle/>
        <a:p>
          <a:endParaRPr lang="en-US"/>
        </a:p>
      </dgm:t>
    </dgm:pt>
    <dgm:pt modelId="{EA3D928C-F09D-406D-8230-B7F5B1BA7FFD}" type="sibTrans" cxnId="{06ED5F28-E42A-4AD2-A0BA-8C42FB11470F}">
      <dgm:prSet/>
      <dgm:spPr/>
      <dgm:t>
        <a:bodyPr/>
        <a:lstStyle/>
        <a:p>
          <a:endParaRPr lang="en-US"/>
        </a:p>
      </dgm:t>
    </dgm:pt>
    <dgm:pt modelId="{85920D6B-2C96-4E5A-8135-706D46EE257D}">
      <dgm:prSet phldrT="[Text]"/>
      <dgm:spPr/>
      <dgm:t>
        <a:bodyPr/>
        <a:lstStyle/>
        <a:p>
          <a:r>
            <a:rPr lang="en-US" dirty="0">
              <a:latin typeface="Fredoka One"/>
            </a:rPr>
            <a:t>Coltan</a:t>
          </a:r>
        </a:p>
      </dgm:t>
    </dgm:pt>
    <dgm:pt modelId="{0227613A-BCF5-4993-BF77-518C28E21D17}" type="parTrans" cxnId="{C03435EF-96DD-4C48-A1B8-A0A02B211573}">
      <dgm:prSet/>
      <dgm:spPr/>
      <dgm:t>
        <a:bodyPr/>
        <a:lstStyle/>
        <a:p>
          <a:endParaRPr lang="en-US"/>
        </a:p>
      </dgm:t>
    </dgm:pt>
    <dgm:pt modelId="{5761A225-9AB5-466E-AFAA-2B03E2FA0896}" type="sibTrans" cxnId="{C03435EF-96DD-4C48-A1B8-A0A02B211573}">
      <dgm:prSet/>
      <dgm:spPr/>
      <dgm:t>
        <a:bodyPr/>
        <a:lstStyle/>
        <a:p>
          <a:endParaRPr lang="en-US"/>
        </a:p>
      </dgm:t>
    </dgm:pt>
    <dgm:pt modelId="{E16D1168-A122-4493-8651-5E347CEE01B3}">
      <dgm:prSet phldrT="[Text]"/>
      <dgm:spPr/>
      <dgm:t>
        <a:bodyPr/>
        <a:lstStyle/>
        <a:p>
          <a:r>
            <a:rPr lang="en-US" dirty="0">
              <a:latin typeface="Fredoka One"/>
            </a:rPr>
            <a:t>Tin Ore</a:t>
          </a:r>
        </a:p>
      </dgm:t>
    </dgm:pt>
    <dgm:pt modelId="{8083D683-0B96-4E42-87CC-C2CE6A3EDA3E}" type="parTrans" cxnId="{F308F8BE-7294-4ED8-AFD2-A92F293FCF83}">
      <dgm:prSet/>
      <dgm:spPr/>
      <dgm:t>
        <a:bodyPr/>
        <a:lstStyle/>
        <a:p>
          <a:endParaRPr lang="en-US"/>
        </a:p>
      </dgm:t>
    </dgm:pt>
    <dgm:pt modelId="{10E2EFF7-92AF-4EAC-9034-03A44F2E9C9A}" type="sibTrans" cxnId="{F308F8BE-7294-4ED8-AFD2-A92F293FCF83}">
      <dgm:prSet/>
      <dgm:spPr/>
      <dgm:t>
        <a:bodyPr/>
        <a:lstStyle/>
        <a:p>
          <a:endParaRPr lang="en-US"/>
        </a:p>
      </dgm:t>
    </dgm:pt>
    <dgm:pt modelId="{35325A3D-FD23-4F51-95CB-A608CB9E5415}">
      <dgm:prSet phldrT="[Text]"/>
      <dgm:spPr/>
      <dgm:t>
        <a:bodyPr/>
        <a:lstStyle/>
        <a:p>
          <a:r>
            <a:rPr lang="en-US" dirty="0">
              <a:latin typeface="Fredoka One"/>
            </a:rPr>
            <a:t>Oil</a:t>
          </a:r>
        </a:p>
      </dgm:t>
    </dgm:pt>
    <dgm:pt modelId="{C4381D6A-6605-466D-B759-776289C7AA95}" type="parTrans" cxnId="{AC0F72BB-2195-40A6-9DFF-6FF9BB283F42}">
      <dgm:prSet/>
      <dgm:spPr/>
      <dgm:t>
        <a:bodyPr/>
        <a:lstStyle/>
        <a:p>
          <a:endParaRPr lang="en-US"/>
        </a:p>
      </dgm:t>
    </dgm:pt>
    <dgm:pt modelId="{2AADA89A-0CB9-4728-B77C-E2308812962B}" type="sibTrans" cxnId="{AC0F72BB-2195-40A6-9DFF-6FF9BB283F42}">
      <dgm:prSet/>
      <dgm:spPr/>
      <dgm:t>
        <a:bodyPr/>
        <a:lstStyle/>
        <a:p>
          <a:endParaRPr lang="en-US"/>
        </a:p>
      </dgm:t>
    </dgm:pt>
    <dgm:pt modelId="{B22E32AF-0C33-4461-A29A-DDE0ACCC66C9}" type="pres">
      <dgm:prSet presAssocID="{70D4D5A9-93DA-4732-A714-6FAFB19B06C4}" presName="diagram" presStyleCnt="0">
        <dgm:presLayoutVars>
          <dgm:dir/>
          <dgm:resizeHandles val="exact"/>
        </dgm:presLayoutVars>
      </dgm:prSet>
      <dgm:spPr/>
    </dgm:pt>
    <dgm:pt modelId="{19AADBB6-B707-42E3-9BD5-9A41F8F17A61}" type="pres">
      <dgm:prSet presAssocID="{C716978D-5EFC-42F3-9610-A4A01E3083B0}" presName="node" presStyleLbl="node1" presStyleIdx="0" presStyleCnt="8">
        <dgm:presLayoutVars>
          <dgm:bulletEnabled val="1"/>
        </dgm:presLayoutVars>
      </dgm:prSet>
      <dgm:spPr/>
    </dgm:pt>
    <dgm:pt modelId="{85FD4CC6-7DE6-439E-AC0D-3F5B5C236790}" type="pres">
      <dgm:prSet presAssocID="{09BC6CE3-2931-4A70-9DA6-4B4899D2A313}" presName="sibTrans" presStyleCnt="0"/>
      <dgm:spPr/>
    </dgm:pt>
    <dgm:pt modelId="{841E7F9D-9019-4A0C-94B9-9EBD8D3E084F}" type="pres">
      <dgm:prSet presAssocID="{095BEB20-7CA9-4F4E-A273-ADF5363F74F6}" presName="node" presStyleLbl="node1" presStyleIdx="1" presStyleCnt="8">
        <dgm:presLayoutVars>
          <dgm:bulletEnabled val="1"/>
        </dgm:presLayoutVars>
      </dgm:prSet>
      <dgm:spPr/>
    </dgm:pt>
    <dgm:pt modelId="{12AE0317-9476-4189-B83E-1B4811F24D6B}" type="pres">
      <dgm:prSet presAssocID="{6384AB22-A3D9-482F-AA33-BE2196507F55}" presName="sibTrans" presStyleCnt="0"/>
      <dgm:spPr/>
    </dgm:pt>
    <dgm:pt modelId="{A2A36E75-A892-4AA0-B093-B426A0DA5369}" type="pres">
      <dgm:prSet presAssocID="{B7AFECF9-75F2-45C4-B578-2B18F19929F8}" presName="node" presStyleLbl="node1" presStyleIdx="2" presStyleCnt="8">
        <dgm:presLayoutVars>
          <dgm:bulletEnabled val="1"/>
        </dgm:presLayoutVars>
      </dgm:prSet>
      <dgm:spPr/>
    </dgm:pt>
    <dgm:pt modelId="{A69F3332-7B53-4075-8296-FEE26627DA2B}" type="pres">
      <dgm:prSet presAssocID="{49291847-8344-41CF-9510-B333D8DE98B6}" presName="sibTrans" presStyleCnt="0"/>
      <dgm:spPr/>
    </dgm:pt>
    <dgm:pt modelId="{0E917042-1FCC-4F7A-9CAD-7E86FCA9D688}" type="pres">
      <dgm:prSet presAssocID="{49C49BF3-ED0A-40F5-8619-77BB86D55C67}" presName="node" presStyleLbl="node1" presStyleIdx="3" presStyleCnt="8">
        <dgm:presLayoutVars>
          <dgm:bulletEnabled val="1"/>
        </dgm:presLayoutVars>
      </dgm:prSet>
      <dgm:spPr/>
    </dgm:pt>
    <dgm:pt modelId="{0198604F-1D5D-4220-A15B-4DE4838C9FF6}" type="pres">
      <dgm:prSet presAssocID="{BF46F803-D512-4E61-83EA-741A162D7369}" presName="sibTrans" presStyleCnt="0"/>
      <dgm:spPr/>
    </dgm:pt>
    <dgm:pt modelId="{72CD31CB-0165-41D6-A447-8A4B8593BBBA}" type="pres">
      <dgm:prSet presAssocID="{F23392FD-92BF-4C0F-AC6C-0177D3E65D44}" presName="node" presStyleLbl="node1" presStyleIdx="4" presStyleCnt="8">
        <dgm:presLayoutVars>
          <dgm:bulletEnabled val="1"/>
        </dgm:presLayoutVars>
      </dgm:prSet>
      <dgm:spPr/>
    </dgm:pt>
    <dgm:pt modelId="{9FA5ECEE-9F4C-4B1B-8CA7-4CC42CA5784A}" type="pres">
      <dgm:prSet presAssocID="{EA3D928C-F09D-406D-8230-B7F5B1BA7FFD}" presName="sibTrans" presStyleCnt="0"/>
      <dgm:spPr/>
    </dgm:pt>
    <dgm:pt modelId="{81CA4F4E-98CB-46A8-8316-FB5195938031}" type="pres">
      <dgm:prSet presAssocID="{85920D6B-2C96-4E5A-8135-706D46EE257D}" presName="node" presStyleLbl="node1" presStyleIdx="5" presStyleCnt="8">
        <dgm:presLayoutVars>
          <dgm:bulletEnabled val="1"/>
        </dgm:presLayoutVars>
      </dgm:prSet>
      <dgm:spPr/>
    </dgm:pt>
    <dgm:pt modelId="{ACB11433-4BBA-49E6-8AD3-18CFF96A5B5E}" type="pres">
      <dgm:prSet presAssocID="{5761A225-9AB5-466E-AFAA-2B03E2FA0896}" presName="sibTrans" presStyleCnt="0"/>
      <dgm:spPr/>
    </dgm:pt>
    <dgm:pt modelId="{294F8CDF-4E0E-4116-83AD-9EAF648552C0}" type="pres">
      <dgm:prSet presAssocID="{E16D1168-A122-4493-8651-5E347CEE01B3}" presName="node" presStyleLbl="node1" presStyleIdx="6" presStyleCnt="8">
        <dgm:presLayoutVars>
          <dgm:bulletEnabled val="1"/>
        </dgm:presLayoutVars>
      </dgm:prSet>
      <dgm:spPr/>
    </dgm:pt>
    <dgm:pt modelId="{FD9A4FE1-6D24-4E59-AB34-383A0F819E7A}" type="pres">
      <dgm:prSet presAssocID="{10E2EFF7-92AF-4EAC-9034-03A44F2E9C9A}" presName="sibTrans" presStyleCnt="0"/>
      <dgm:spPr/>
    </dgm:pt>
    <dgm:pt modelId="{628299ED-41BD-4E80-8A6F-F08A348E20CA}" type="pres">
      <dgm:prSet presAssocID="{35325A3D-FD23-4F51-95CB-A608CB9E5415}" presName="node" presStyleLbl="node1" presStyleIdx="7" presStyleCnt="8">
        <dgm:presLayoutVars>
          <dgm:bulletEnabled val="1"/>
        </dgm:presLayoutVars>
      </dgm:prSet>
      <dgm:spPr/>
    </dgm:pt>
  </dgm:ptLst>
  <dgm:cxnLst>
    <dgm:cxn modelId="{FC297805-5BBA-4181-8280-143C0C6855B3}" type="presOf" srcId="{095BEB20-7CA9-4F4E-A273-ADF5363F74F6}" destId="{841E7F9D-9019-4A0C-94B9-9EBD8D3E084F}" srcOrd="0" destOrd="0" presId="urn:microsoft.com/office/officeart/2005/8/layout/default"/>
    <dgm:cxn modelId="{96ECB309-35CB-4BB4-9EDD-A74F31F7DFC9}" srcId="{70D4D5A9-93DA-4732-A714-6FAFB19B06C4}" destId="{49C49BF3-ED0A-40F5-8619-77BB86D55C67}" srcOrd="3" destOrd="0" parTransId="{B6008BFB-8830-4190-9FB0-2D7AB7003C13}" sibTransId="{BF46F803-D512-4E61-83EA-741A162D7369}"/>
    <dgm:cxn modelId="{5646CD23-DFD5-4D17-ABB5-A34693AF751C}" srcId="{70D4D5A9-93DA-4732-A714-6FAFB19B06C4}" destId="{095BEB20-7CA9-4F4E-A273-ADF5363F74F6}" srcOrd="1" destOrd="0" parTransId="{348C903D-9947-48FA-8C90-F6FBF1A871B6}" sibTransId="{6384AB22-A3D9-482F-AA33-BE2196507F55}"/>
    <dgm:cxn modelId="{06ED5F28-E42A-4AD2-A0BA-8C42FB11470F}" srcId="{70D4D5A9-93DA-4732-A714-6FAFB19B06C4}" destId="{F23392FD-92BF-4C0F-AC6C-0177D3E65D44}" srcOrd="4" destOrd="0" parTransId="{4ED4A8D4-B576-40E4-9444-C2C7338F49AC}" sibTransId="{EA3D928C-F09D-406D-8230-B7F5B1BA7FFD}"/>
    <dgm:cxn modelId="{029C2438-3038-4A94-9A33-9DA8C86CBE0F}" srcId="{70D4D5A9-93DA-4732-A714-6FAFB19B06C4}" destId="{B7AFECF9-75F2-45C4-B578-2B18F19929F8}" srcOrd="2" destOrd="0" parTransId="{6904E6D6-F929-489E-A963-88F66CB0842F}" sibTransId="{49291847-8344-41CF-9510-B333D8DE98B6}"/>
    <dgm:cxn modelId="{E1AE153F-61B0-4417-A8A8-8B2BA765378C}" type="presOf" srcId="{C716978D-5EFC-42F3-9610-A4A01E3083B0}" destId="{19AADBB6-B707-42E3-9BD5-9A41F8F17A61}" srcOrd="0" destOrd="0" presId="urn:microsoft.com/office/officeart/2005/8/layout/default"/>
    <dgm:cxn modelId="{A15E3E3F-32FF-4469-81C1-1B4CD53A8F92}" type="presOf" srcId="{85920D6B-2C96-4E5A-8135-706D46EE257D}" destId="{81CA4F4E-98CB-46A8-8316-FB5195938031}" srcOrd="0" destOrd="0" presId="urn:microsoft.com/office/officeart/2005/8/layout/default"/>
    <dgm:cxn modelId="{4A0E466A-DE6F-47E5-8CA7-2965B130414B}" type="presOf" srcId="{70D4D5A9-93DA-4732-A714-6FAFB19B06C4}" destId="{B22E32AF-0C33-4461-A29A-DDE0ACCC66C9}" srcOrd="0" destOrd="0" presId="urn:microsoft.com/office/officeart/2005/8/layout/default"/>
    <dgm:cxn modelId="{C70ECF52-A585-4F7A-AED6-1C55ECC0DC00}" type="presOf" srcId="{E16D1168-A122-4493-8651-5E347CEE01B3}" destId="{294F8CDF-4E0E-4116-83AD-9EAF648552C0}" srcOrd="0" destOrd="0" presId="urn:microsoft.com/office/officeart/2005/8/layout/default"/>
    <dgm:cxn modelId="{A394225A-FA96-4869-A4B2-1FB841D8ABC5}" type="presOf" srcId="{35325A3D-FD23-4F51-95CB-A608CB9E5415}" destId="{628299ED-41BD-4E80-8A6F-F08A348E20CA}" srcOrd="0" destOrd="0" presId="urn:microsoft.com/office/officeart/2005/8/layout/default"/>
    <dgm:cxn modelId="{B94D4999-FFAD-4C3B-B12A-5AADF9ABF3A3}" type="presOf" srcId="{F23392FD-92BF-4C0F-AC6C-0177D3E65D44}" destId="{72CD31CB-0165-41D6-A447-8A4B8593BBBA}" srcOrd="0" destOrd="0" presId="urn:microsoft.com/office/officeart/2005/8/layout/default"/>
    <dgm:cxn modelId="{AC0F72BB-2195-40A6-9DFF-6FF9BB283F42}" srcId="{70D4D5A9-93DA-4732-A714-6FAFB19B06C4}" destId="{35325A3D-FD23-4F51-95CB-A608CB9E5415}" srcOrd="7" destOrd="0" parTransId="{C4381D6A-6605-466D-B759-776289C7AA95}" sibTransId="{2AADA89A-0CB9-4728-B77C-E2308812962B}"/>
    <dgm:cxn modelId="{78E004BD-DCC3-406F-8400-9121BA3EC7D2}" type="presOf" srcId="{49C49BF3-ED0A-40F5-8619-77BB86D55C67}" destId="{0E917042-1FCC-4F7A-9CAD-7E86FCA9D688}" srcOrd="0" destOrd="0" presId="urn:microsoft.com/office/officeart/2005/8/layout/default"/>
    <dgm:cxn modelId="{F18173BE-7D0D-4FDA-B933-B6DC4A612067}" srcId="{70D4D5A9-93DA-4732-A714-6FAFB19B06C4}" destId="{C716978D-5EFC-42F3-9610-A4A01E3083B0}" srcOrd="0" destOrd="0" parTransId="{B506E6FB-8B9A-47CF-A61A-1AE7F811AFA8}" sibTransId="{09BC6CE3-2931-4A70-9DA6-4B4899D2A313}"/>
    <dgm:cxn modelId="{F308F8BE-7294-4ED8-AFD2-A92F293FCF83}" srcId="{70D4D5A9-93DA-4732-A714-6FAFB19B06C4}" destId="{E16D1168-A122-4493-8651-5E347CEE01B3}" srcOrd="6" destOrd="0" parTransId="{8083D683-0B96-4E42-87CC-C2CE6A3EDA3E}" sibTransId="{10E2EFF7-92AF-4EAC-9034-03A44F2E9C9A}"/>
    <dgm:cxn modelId="{A1276CD3-05D4-41EA-8BD4-9B1C52BAD899}" type="presOf" srcId="{B7AFECF9-75F2-45C4-B578-2B18F19929F8}" destId="{A2A36E75-A892-4AA0-B093-B426A0DA5369}" srcOrd="0" destOrd="0" presId="urn:microsoft.com/office/officeart/2005/8/layout/default"/>
    <dgm:cxn modelId="{C03435EF-96DD-4C48-A1B8-A0A02B211573}" srcId="{70D4D5A9-93DA-4732-A714-6FAFB19B06C4}" destId="{85920D6B-2C96-4E5A-8135-706D46EE257D}" srcOrd="5" destOrd="0" parTransId="{0227613A-BCF5-4993-BF77-518C28E21D17}" sibTransId="{5761A225-9AB5-466E-AFAA-2B03E2FA0896}"/>
    <dgm:cxn modelId="{32E0D7A8-44B3-4B36-B9F0-20C5B17C1E78}" type="presParOf" srcId="{B22E32AF-0C33-4461-A29A-DDE0ACCC66C9}" destId="{19AADBB6-B707-42E3-9BD5-9A41F8F17A61}" srcOrd="0" destOrd="0" presId="urn:microsoft.com/office/officeart/2005/8/layout/default"/>
    <dgm:cxn modelId="{B03B67D3-BBBD-46CA-B397-D5A3391B873A}" type="presParOf" srcId="{B22E32AF-0C33-4461-A29A-DDE0ACCC66C9}" destId="{85FD4CC6-7DE6-439E-AC0D-3F5B5C236790}" srcOrd="1" destOrd="0" presId="urn:microsoft.com/office/officeart/2005/8/layout/default"/>
    <dgm:cxn modelId="{2005FD45-F9D9-496D-B903-06CA2C1C6979}" type="presParOf" srcId="{B22E32AF-0C33-4461-A29A-DDE0ACCC66C9}" destId="{841E7F9D-9019-4A0C-94B9-9EBD8D3E084F}" srcOrd="2" destOrd="0" presId="urn:microsoft.com/office/officeart/2005/8/layout/default"/>
    <dgm:cxn modelId="{B4D55B50-4177-4D87-9FF3-7812B67A7484}" type="presParOf" srcId="{B22E32AF-0C33-4461-A29A-DDE0ACCC66C9}" destId="{12AE0317-9476-4189-B83E-1B4811F24D6B}" srcOrd="3" destOrd="0" presId="urn:microsoft.com/office/officeart/2005/8/layout/default"/>
    <dgm:cxn modelId="{5C959A47-FF78-4662-9F7A-34DE795B1F1E}" type="presParOf" srcId="{B22E32AF-0C33-4461-A29A-DDE0ACCC66C9}" destId="{A2A36E75-A892-4AA0-B093-B426A0DA5369}" srcOrd="4" destOrd="0" presId="urn:microsoft.com/office/officeart/2005/8/layout/default"/>
    <dgm:cxn modelId="{E49DDE17-105E-48D6-BD69-26F5017199D0}" type="presParOf" srcId="{B22E32AF-0C33-4461-A29A-DDE0ACCC66C9}" destId="{A69F3332-7B53-4075-8296-FEE26627DA2B}" srcOrd="5" destOrd="0" presId="urn:microsoft.com/office/officeart/2005/8/layout/default"/>
    <dgm:cxn modelId="{6AD80EA4-9734-4692-B4DB-8DD30F32768F}" type="presParOf" srcId="{B22E32AF-0C33-4461-A29A-DDE0ACCC66C9}" destId="{0E917042-1FCC-4F7A-9CAD-7E86FCA9D688}" srcOrd="6" destOrd="0" presId="urn:microsoft.com/office/officeart/2005/8/layout/default"/>
    <dgm:cxn modelId="{BEA2A7C9-B527-457D-A430-C81D5995A9C3}" type="presParOf" srcId="{B22E32AF-0C33-4461-A29A-DDE0ACCC66C9}" destId="{0198604F-1D5D-4220-A15B-4DE4838C9FF6}" srcOrd="7" destOrd="0" presId="urn:microsoft.com/office/officeart/2005/8/layout/default"/>
    <dgm:cxn modelId="{DD23206B-A76F-4A2F-AE51-FC301B277C61}" type="presParOf" srcId="{B22E32AF-0C33-4461-A29A-DDE0ACCC66C9}" destId="{72CD31CB-0165-41D6-A447-8A4B8593BBBA}" srcOrd="8" destOrd="0" presId="urn:microsoft.com/office/officeart/2005/8/layout/default"/>
    <dgm:cxn modelId="{BEF57935-9923-4E9B-B5CA-876C0D345786}" type="presParOf" srcId="{B22E32AF-0C33-4461-A29A-DDE0ACCC66C9}" destId="{9FA5ECEE-9F4C-4B1B-8CA7-4CC42CA5784A}" srcOrd="9" destOrd="0" presId="urn:microsoft.com/office/officeart/2005/8/layout/default"/>
    <dgm:cxn modelId="{66CBB62B-FD22-4B3A-AF38-74F083C306AC}" type="presParOf" srcId="{B22E32AF-0C33-4461-A29A-DDE0ACCC66C9}" destId="{81CA4F4E-98CB-46A8-8316-FB5195938031}" srcOrd="10" destOrd="0" presId="urn:microsoft.com/office/officeart/2005/8/layout/default"/>
    <dgm:cxn modelId="{CFE40F8D-2769-4CCD-8E4B-EB95A6628890}" type="presParOf" srcId="{B22E32AF-0C33-4461-A29A-DDE0ACCC66C9}" destId="{ACB11433-4BBA-49E6-8AD3-18CFF96A5B5E}" srcOrd="11" destOrd="0" presId="urn:microsoft.com/office/officeart/2005/8/layout/default"/>
    <dgm:cxn modelId="{227A6878-F8E3-4727-92D1-C5F4DADA9C99}" type="presParOf" srcId="{B22E32AF-0C33-4461-A29A-DDE0ACCC66C9}" destId="{294F8CDF-4E0E-4116-83AD-9EAF648552C0}" srcOrd="12" destOrd="0" presId="urn:microsoft.com/office/officeart/2005/8/layout/default"/>
    <dgm:cxn modelId="{13B46CF9-658A-4CE2-9931-C059A2CB809E}" type="presParOf" srcId="{B22E32AF-0C33-4461-A29A-DDE0ACCC66C9}" destId="{FD9A4FE1-6D24-4E59-AB34-383A0F819E7A}" srcOrd="13" destOrd="0" presId="urn:microsoft.com/office/officeart/2005/8/layout/default"/>
    <dgm:cxn modelId="{23B3637E-3EB2-43CE-A3A1-2022641EF985}" type="presParOf" srcId="{B22E32AF-0C33-4461-A29A-DDE0ACCC66C9}" destId="{628299ED-41BD-4E80-8A6F-F08A348E20C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CDBCC-3FE2-4FD7-A420-ADFCA70462D1}">
      <dsp:nvSpPr>
        <dsp:cNvPr id="0" name=""/>
        <dsp:cNvSpPr/>
      </dsp:nvSpPr>
      <dsp:spPr>
        <a:xfrm>
          <a:off x="0" y="1493"/>
          <a:ext cx="10753725" cy="7571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AE934-6515-4914-85E5-366412470DF2}">
      <dsp:nvSpPr>
        <dsp:cNvPr id="0" name=""/>
        <dsp:cNvSpPr/>
      </dsp:nvSpPr>
      <dsp:spPr>
        <a:xfrm>
          <a:off x="229024" y="171842"/>
          <a:ext cx="416407" cy="4164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31B59-89AA-4BF3-A3E6-EA3286CD4A03}">
      <dsp:nvSpPr>
        <dsp:cNvPr id="0" name=""/>
        <dsp:cNvSpPr/>
      </dsp:nvSpPr>
      <dsp:spPr>
        <a:xfrm>
          <a:off x="874455" y="1493"/>
          <a:ext cx="9879269" cy="757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27" tIns="80127" rIns="80127" bIns="8012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Fredoka One"/>
            </a:rPr>
            <a:t>Why is sustainable transport needed?</a:t>
          </a:r>
        </a:p>
      </dsp:txBody>
      <dsp:txXfrm>
        <a:off x="874455" y="1493"/>
        <a:ext cx="9879269" cy="757104"/>
      </dsp:txXfrm>
    </dsp:sp>
    <dsp:sp modelId="{73A22645-BC59-4648-81D6-43120E43A4C1}">
      <dsp:nvSpPr>
        <dsp:cNvPr id="0" name=""/>
        <dsp:cNvSpPr/>
      </dsp:nvSpPr>
      <dsp:spPr>
        <a:xfrm>
          <a:off x="0" y="947874"/>
          <a:ext cx="10753725" cy="7571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B48E8-F35E-441C-B1BF-59F348EA6E95}">
      <dsp:nvSpPr>
        <dsp:cNvPr id="0" name=""/>
        <dsp:cNvSpPr/>
      </dsp:nvSpPr>
      <dsp:spPr>
        <a:xfrm>
          <a:off x="229024" y="1118222"/>
          <a:ext cx="416407" cy="4164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022E8-8120-4461-843F-D7FF23F451F3}">
      <dsp:nvSpPr>
        <dsp:cNvPr id="0" name=""/>
        <dsp:cNvSpPr/>
      </dsp:nvSpPr>
      <dsp:spPr>
        <a:xfrm>
          <a:off x="874455" y="947874"/>
          <a:ext cx="9879269" cy="757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27" tIns="80127" rIns="80127" bIns="8012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Fredoka One"/>
            </a:rPr>
            <a:t>What types of sustainable transport already exist?</a:t>
          </a:r>
        </a:p>
      </dsp:txBody>
      <dsp:txXfrm>
        <a:off x="874455" y="947874"/>
        <a:ext cx="9879269" cy="757104"/>
      </dsp:txXfrm>
    </dsp:sp>
    <dsp:sp modelId="{037E32FA-F126-4BA8-87B2-53C33C973BAB}">
      <dsp:nvSpPr>
        <dsp:cNvPr id="0" name=""/>
        <dsp:cNvSpPr/>
      </dsp:nvSpPr>
      <dsp:spPr>
        <a:xfrm>
          <a:off x="0" y="1894255"/>
          <a:ext cx="10753725" cy="7571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9C220-13F1-4590-AC08-FC57B7A1E7B8}">
      <dsp:nvSpPr>
        <dsp:cNvPr id="0" name=""/>
        <dsp:cNvSpPr/>
      </dsp:nvSpPr>
      <dsp:spPr>
        <a:xfrm>
          <a:off x="229024" y="2064603"/>
          <a:ext cx="416407" cy="4164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09DFC-6FE9-4CC4-BECD-1D4EA54E6EFD}">
      <dsp:nvSpPr>
        <dsp:cNvPr id="0" name=""/>
        <dsp:cNvSpPr/>
      </dsp:nvSpPr>
      <dsp:spPr>
        <a:xfrm>
          <a:off x="874455" y="1894255"/>
          <a:ext cx="9879269" cy="757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27" tIns="80127" rIns="80127" bIns="8012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Fredoka One"/>
            </a:rPr>
            <a:t>What does the future look like for sustainable travel?</a:t>
          </a:r>
        </a:p>
      </dsp:txBody>
      <dsp:txXfrm>
        <a:off x="874455" y="1894255"/>
        <a:ext cx="9879269" cy="757104"/>
      </dsp:txXfrm>
    </dsp:sp>
    <dsp:sp modelId="{5DE19115-BCBC-48DB-A3FA-6EFA867AB0B6}">
      <dsp:nvSpPr>
        <dsp:cNvPr id="0" name=""/>
        <dsp:cNvSpPr/>
      </dsp:nvSpPr>
      <dsp:spPr>
        <a:xfrm>
          <a:off x="0" y="2840635"/>
          <a:ext cx="10753725" cy="7571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A6DD0-A486-4BA5-BD59-6C33F112027D}">
      <dsp:nvSpPr>
        <dsp:cNvPr id="0" name=""/>
        <dsp:cNvSpPr/>
      </dsp:nvSpPr>
      <dsp:spPr>
        <a:xfrm>
          <a:off x="229024" y="3010984"/>
          <a:ext cx="416407" cy="4164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CF83D-D691-4D71-A667-044B4CA65DA5}">
      <dsp:nvSpPr>
        <dsp:cNvPr id="0" name=""/>
        <dsp:cNvSpPr/>
      </dsp:nvSpPr>
      <dsp:spPr>
        <a:xfrm>
          <a:off x="874455" y="2840635"/>
          <a:ext cx="9879269" cy="757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27" tIns="80127" rIns="80127" bIns="8012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Fredoka One"/>
            </a:rPr>
            <a:t>What are some problems with different modes of sustainable travel?</a:t>
          </a:r>
        </a:p>
      </dsp:txBody>
      <dsp:txXfrm>
        <a:off x="874455" y="2840635"/>
        <a:ext cx="9879269" cy="757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15C68-15F1-44C6-93EA-A9872230029E}">
      <dsp:nvSpPr>
        <dsp:cNvPr id="0" name=""/>
        <dsp:cNvSpPr/>
      </dsp:nvSpPr>
      <dsp:spPr>
        <a:xfrm>
          <a:off x="0" y="670"/>
          <a:ext cx="6254724" cy="15689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A6D0A-1D00-44BC-B737-5E65899E7D84}">
      <dsp:nvSpPr>
        <dsp:cNvPr id="0" name=""/>
        <dsp:cNvSpPr/>
      </dsp:nvSpPr>
      <dsp:spPr>
        <a:xfrm>
          <a:off x="474614" y="353689"/>
          <a:ext cx="862935" cy="8629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57763-D15F-4CDD-B5AD-6167DE30D9FB}">
      <dsp:nvSpPr>
        <dsp:cNvPr id="0" name=""/>
        <dsp:cNvSpPr/>
      </dsp:nvSpPr>
      <dsp:spPr>
        <a:xfrm>
          <a:off x="1812164" y="670"/>
          <a:ext cx="4442559" cy="156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50" tIns="166050" rIns="166050" bIns="1660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Fredoka One"/>
            </a:rPr>
            <a:t>Electric vehicles offer an alternative to regular cars.</a:t>
          </a:r>
        </a:p>
      </dsp:txBody>
      <dsp:txXfrm>
        <a:off x="1812164" y="670"/>
        <a:ext cx="4442559" cy="1568973"/>
      </dsp:txXfrm>
    </dsp:sp>
    <dsp:sp modelId="{7F41B844-BE20-41AD-8DB0-C49F4B3A6E4B}">
      <dsp:nvSpPr>
        <dsp:cNvPr id="0" name=""/>
        <dsp:cNvSpPr/>
      </dsp:nvSpPr>
      <dsp:spPr>
        <a:xfrm>
          <a:off x="0" y="1961888"/>
          <a:ext cx="6254724" cy="15689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F5170-CF6E-4209-9EFF-4E7074AEFA1F}">
      <dsp:nvSpPr>
        <dsp:cNvPr id="0" name=""/>
        <dsp:cNvSpPr/>
      </dsp:nvSpPr>
      <dsp:spPr>
        <a:xfrm>
          <a:off x="474614" y="2314907"/>
          <a:ext cx="862935" cy="8629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DC392-1255-4DE9-8F34-09433F6235A5}">
      <dsp:nvSpPr>
        <dsp:cNvPr id="0" name=""/>
        <dsp:cNvSpPr/>
      </dsp:nvSpPr>
      <dsp:spPr>
        <a:xfrm>
          <a:off x="1812164" y="1961888"/>
          <a:ext cx="4442559" cy="156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50" tIns="166050" rIns="166050" bIns="1660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Fredoka One"/>
            </a:rPr>
            <a:t>They emit fewer greenhouse gas (GHG) emissions than regular cars.</a:t>
          </a:r>
        </a:p>
      </dsp:txBody>
      <dsp:txXfrm>
        <a:off x="1812164" y="1961888"/>
        <a:ext cx="4442559" cy="1568973"/>
      </dsp:txXfrm>
    </dsp:sp>
    <dsp:sp modelId="{EDAAD600-F35F-4C41-A10E-EC3F6B77A1AC}">
      <dsp:nvSpPr>
        <dsp:cNvPr id="0" name=""/>
        <dsp:cNvSpPr/>
      </dsp:nvSpPr>
      <dsp:spPr>
        <a:xfrm>
          <a:off x="0" y="3923105"/>
          <a:ext cx="6254724" cy="15689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F4A8C-66AF-4772-9C66-9576E78578EF}">
      <dsp:nvSpPr>
        <dsp:cNvPr id="0" name=""/>
        <dsp:cNvSpPr/>
      </dsp:nvSpPr>
      <dsp:spPr>
        <a:xfrm>
          <a:off x="474614" y="4276124"/>
          <a:ext cx="862935" cy="8629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143D3-21F2-4F89-B6DC-2337D9CEE4D8}">
      <dsp:nvSpPr>
        <dsp:cNvPr id="0" name=""/>
        <dsp:cNvSpPr/>
      </dsp:nvSpPr>
      <dsp:spPr>
        <a:xfrm>
          <a:off x="1812164" y="3923105"/>
          <a:ext cx="4442559" cy="156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50" tIns="166050" rIns="166050" bIns="1660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Fredoka One"/>
            </a:rPr>
            <a:t>However, they require charging and other materials that regular cars do not. </a:t>
          </a:r>
        </a:p>
      </dsp:txBody>
      <dsp:txXfrm>
        <a:off x="1812164" y="3923105"/>
        <a:ext cx="4442559" cy="1568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78BBD-3066-4A92-9750-FA58CB5050E1}">
      <dsp:nvSpPr>
        <dsp:cNvPr id="0" name=""/>
        <dsp:cNvSpPr/>
      </dsp:nvSpPr>
      <dsp:spPr>
        <a:xfrm>
          <a:off x="935" y="734167"/>
          <a:ext cx="3648776" cy="2189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>
              <a:latin typeface="Fredoka One"/>
            </a:rPr>
            <a:t>Charging points</a:t>
          </a:r>
        </a:p>
      </dsp:txBody>
      <dsp:txXfrm>
        <a:off x="935" y="734167"/>
        <a:ext cx="3648776" cy="2189265"/>
      </dsp:txXfrm>
    </dsp:sp>
    <dsp:sp modelId="{2908463B-60DC-4D3A-BD34-6052C31772CF}">
      <dsp:nvSpPr>
        <dsp:cNvPr id="0" name=""/>
        <dsp:cNvSpPr/>
      </dsp:nvSpPr>
      <dsp:spPr>
        <a:xfrm>
          <a:off x="4014589" y="734167"/>
          <a:ext cx="3648776" cy="2189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>
              <a:latin typeface="Fredoka One"/>
            </a:rPr>
            <a:t>Batteries</a:t>
          </a:r>
        </a:p>
      </dsp:txBody>
      <dsp:txXfrm>
        <a:off x="4014589" y="734167"/>
        <a:ext cx="3648776" cy="21892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ADBB6-B707-42E3-9BD5-9A41F8F17A61}">
      <dsp:nvSpPr>
        <dsp:cNvPr id="0" name=""/>
        <dsp:cNvSpPr/>
      </dsp:nvSpPr>
      <dsp:spPr>
        <a:xfrm>
          <a:off x="3030" y="711021"/>
          <a:ext cx="2404368" cy="1442621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Fredoka One"/>
            </a:rPr>
            <a:t>Cobalt</a:t>
          </a:r>
        </a:p>
      </dsp:txBody>
      <dsp:txXfrm>
        <a:off x="3030" y="711021"/>
        <a:ext cx="2404368" cy="1442621"/>
      </dsp:txXfrm>
    </dsp:sp>
    <dsp:sp modelId="{841E7F9D-9019-4A0C-94B9-9EBD8D3E084F}">
      <dsp:nvSpPr>
        <dsp:cNvPr id="0" name=""/>
        <dsp:cNvSpPr/>
      </dsp:nvSpPr>
      <dsp:spPr>
        <a:xfrm>
          <a:off x="2647836" y="711021"/>
          <a:ext cx="2404368" cy="1442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Fredoka One"/>
            </a:rPr>
            <a:t>Copper</a:t>
          </a:r>
        </a:p>
      </dsp:txBody>
      <dsp:txXfrm>
        <a:off x="2647836" y="711021"/>
        <a:ext cx="2404368" cy="1442621"/>
      </dsp:txXfrm>
    </dsp:sp>
    <dsp:sp modelId="{A2A36E75-A892-4AA0-B093-B426A0DA5369}">
      <dsp:nvSpPr>
        <dsp:cNvPr id="0" name=""/>
        <dsp:cNvSpPr/>
      </dsp:nvSpPr>
      <dsp:spPr>
        <a:xfrm>
          <a:off x="5292641" y="711021"/>
          <a:ext cx="2404368" cy="1442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Fredoka One"/>
            </a:rPr>
            <a:t>Gold</a:t>
          </a:r>
        </a:p>
      </dsp:txBody>
      <dsp:txXfrm>
        <a:off x="5292641" y="711021"/>
        <a:ext cx="2404368" cy="1442621"/>
      </dsp:txXfrm>
    </dsp:sp>
    <dsp:sp modelId="{0E917042-1FCC-4F7A-9CAD-7E86FCA9D688}">
      <dsp:nvSpPr>
        <dsp:cNvPr id="0" name=""/>
        <dsp:cNvSpPr/>
      </dsp:nvSpPr>
      <dsp:spPr>
        <a:xfrm>
          <a:off x="7937446" y="711021"/>
          <a:ext cx="2404368" cy="1442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Fredoka One"/>
            </a:rPr>
            <a:t>Timber</a:t>
          </a:r>
        </a:p>
      </dsp:txBody>
      <dsp:txXfrm>
        <a:off x="7937446" y="711021"/>
        <a:ext cx="2404368" cy="1442621"/>
      </dsp:txXfrm>
    </dsp:sp>
    <dsp:sp modelId="{72CD31CB-0165-41D6-A447-8A4B8593BBBA}">
      <dsp:nvSpPr>
        <dsp:cNvPr id="0" name=""/>
        <dsp:cNvSpPr/>
      </dsp:nvSpPr>
      <dsp:spPr>
        <a:xfrm>
          <a:off x="3030" y="2394079"/>
          <a:ext cx="2404368" cy="1442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Fredoka One"/>
            </a:rPr>
            <a:t>Diamonds</a:t>
          </a:r>
        </a:p>
      </dsp:txBody>
      <dsp:txXfrm>
        <a:off x="3030" y="2394079"/>
        <a:ext cx="2404368" cy="1442621"/>
      </dsp:txXfrm>
    </dsp:sp>
    <dsp:sp modelId="{81CA4F4E-98CB-46A8-8316-FB5195938031}">
      <dsp:nvSpPr>
        <dsp:cNvPr id="0" name=""/>
        <dsp:cNvSpPr/>
      </dsp:nvSpPr>
      <dsp:spPr>
        <a:xfrm>
          <a:off x="2647836" y="2394079"/>
          <a:ext cx="2404368" cy="1442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Fredoka One"/>
            </a:rPr>
            <a:t>Coltan</a:t>
          </a:r>
        </a:p>
      </dsp:txBody>
      <dsp:txXfrm>
        <a:off x="2647836" y="2394079"/>
        <a:ext cx="2404368" cy="1442621"/>
      </dsp:txXfrm>
    </dsp:sp>
    <dsp:sp modelId="{294F8CDF-4E0E-4116-83AD-9EAF648552C0}">
      <dsp:nvSpPr>
        <dsp:cNvPr id="0" name=""/>
        <dsp:cNvSpPr/>
      </dsp:nvSpPr>
      <dsp:spPr>
        <a:xfrm>
          <a:off x="5292641" y="2394079"/>
          <a:ext cx="2404368" cy="1442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Fredoka One"/>
            </a:rPr>
            <a:t>Tin Ore</a:t>
          </a:r>
        </a:p>
      </dsp:txBody>
      <dsp:txXfrm>
        <a:off x="5292641" y="2394079"/>
        <a:ext cx="2404368" cy="1442621"/>
      </dsp:txXfrm>
    </dsp:sp>
    <dsp:sp modelId="{628299ED-41BD-4E80-8A6F-F08A348E20CA}">
      <dsp:nvSpPr>
        <dsp:cNvPr id="0" name=""/>
        <dsp:cNvSpPr/>
      </dsp:nvSpPr>
      <dsp:spPr>
        <a:xfrm>
          <a:off x="7937446" y="2394079"/>
          <a:ext cx="2404368" cy="1442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Fredoka One"/>
            </a:rPr>
            <a:t>Oil</a:t>
          </a:r>
        </a:p>
      </dsp:txBody>
      <dsp:txXfrm>
        <a:off x="7937446" y="2394079"/>
        <a:ext cx="2404368" cy="1442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8DCB5-7E58-4CB3-B1CC-0286D3A7EC3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A7B89-9C9D-4085-887D-C7BCE7F8F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4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greencar.com/electric-cars/statistic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Source (</a:t>
            </a:r>
            <a:r>
              <a:rPr lang="en-GB" dirty="0">
                <a:hlinkClick r:id="rId3"/>
              </a:rPr>
              <a:t>Electric vehicle market statistics 2022 - How many electric cars in UK ? (nextgreencar.com)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A7B89-9C9D-4085-887D-C7BCE7F8F6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5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FCEE4-266D-9EA6-9F42-9DA9982E1B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7200" dirty="0">
                <a:latin typeface="Fredoka One" panose="02000000000000000000" pitchFamily="2" charset="0"/>
              </a:rPr>
              <a:t>Sustainable Transport</a:t>
            </a:r>
          </a:p>
        </p:txBody>
      </p:sp>
    </p:spTree>
    <p:extLst>
      <p:ext uri="{BB962C8B-B14F-4D97-AF65-F5344CB8AC3E}">
        <p14:creationId xmlns:p14="http://schemas.microsoft.com/office/powerpoint/2010/main" val="240713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D445-6E0A-A78B-A0A2-38031CB0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edoka One"/>
                <a:cs typeface="Calibri Light"/>
              </a:rPr>
              <a:t>What  is needed to power electric vehicles?</a:t>
            </a:r>
            <a:endParaRPr lang="en-US">
              <a:latin typeface="Calibri Light" panose="020F0302020204030204"/>
              <a:cs typeface="Calibri Light" panose="020F0302020204030204"/>
            </a:endParaRPr>
          </a:p>
        </p:txBody>
      </p: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F26ECF62-1CEB-4BB1-1A5B-BF0C16DFF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993611"/>
              </p:ext>
            </p:extLst>
          </p:nvPr>
        </p:nvGraphicFramePr>
        <p:xfrm>
          <a:off x="2215118" y="2140689"/>
          <a:ext cx="7664301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18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7F1DD-882B-CD9E-E35A-71BC085A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edoka One" panose="02000000000000000000" pitchFamily="2" charset="0"/>
              </a:rPr>
              <a:t>Why is cobalt so important?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E0640B3-B4D9-2D51-78CE-8873CF2CE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7731"/>
            <a:ext cx="6035529" cy="40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FFB9D2DB-4607-4979-D11E-A6588635A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64" y="1868055"/>
            <a:ext cx="3586018" cy="35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E04E9186-7122-BE2F-E42C-098064EF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982" y="1868055"/>
            <a:ext cx="2211532" cy="35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884052A9-BBC4-8381-E925-E0CA8C421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26253"/>
            <a:ext cx="4763798" cy="304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69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7F1DD-882B-CD9E-E35A-71BC085A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edoka One" panose="02000000000000000000" pitchFamily="2" charset="0"/>
              </a:rPr>
              <a:t>Why is cobalt so important?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E0640B3-B4D9-2D51-78CE-8873CF2CE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87" y="2046214"/>
            <a:ext cx="6035529" cy="40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BE77E6-ED70-A1D7-9266-2EFF35ED90DF}"/>
              </a:ext>
            </a:extLst>
          </p:cNvPr>
          <p:cNvSpPr txBox="1"/>
          <p:nvPr/>
        </p:nvSpPr>
        <p:spPr>
          <a:xfrm>
            <a:off x="5446654" y="2046214"/>
            <a:ext cx="6223318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Fredoka One" panose="02000000000000000000" pitchFamily="2" charset="0"/>
              </a:rPr>
              <a:t>Allows electric cars to travel </a:t>
            </a:r>
            <a:r>
              <a:rPr lang="en-US" sz="3200" dirty="0">
                <a:highlight>
                  <a:srgbClr val="FFFF00"/>
                </a:highlight>
                <a:latin typeface="Fredoka One" panose="02000000000000000000" pitchFamily="2" charset="0"/>
              </a:rPr>
              <a:t>long distances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Fredoka O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Fredoka One" panose="02000000000000000000" pitchFamily="2" charset="0"/>
              </a:rPr>
              <a:t>Stops electric cars from </a:t>
            </a:r>
            <a:r>
              <a:rPr lang="en-US" sz="3200" dirty="0">
                <a:highlight>
                  <a:srgbClr val="FFFF00"/>
                </a:highlight>
                <a:latin typeface="Fredoka One" panose="02000000000000000000" pitchFamily="2" charset="0"/>
              </a:rPr>
              <a:t>overheating</a:t>
            </a:r>
            <a:r>
              <a:rPr lang="en-US" sz="3200" dirty="0">
                <a:latin typeface="Fredoka One" panose="02000000000000000000" pitchFamily="2" charset="0"/>
              </a:rPr>
              <a:t> (and exploding!)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Fredoka O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Fredoka One"/>
              </a:rPr>
              <a:t>Its </a:t>
            </a:r>
            <a:r>
              <a:rPr lang="en-US" sz="3200" dirty="0">
                <a:highlight>
                  <a:srgbClr val="FFFF00"/>
                </a:highlight>
                <a:latin typeface="Fredoka One"/>
              </a:rPr>
              <a:t>location</a:t>
            </a:r>
            <a:r>
              <a:rPr lang="en-US" sz="3200" dirty="0">
                <a:latin typeface="Fredoka One"/>
              </a:rPr>
              <a:t> (?)</a:t>
            </a:r>
          </a:p>
        </p:txBody>
      </p:sp>
    </p:spTree>
    <p:extLst>
      <p:ext uri="{BB962C8B-B14F-4D97-AF65-F5344CB8AC3E}">
        <p14:creationId xmlns:p14="http://schemas.microsoft.com/office/powerpoint/2010/main" val="183895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9BC8D9C-AD80-C69E-2E81-011D32B17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D0E005-615F-E0D7-71D0-CE7C05384B44}"/>
              </a:ext>
            </a:extLst>
          </p:cNvPr>
          <p:cNvSpPr txBox="1"/>
          <p:nvPr/>
        </p:nvSpPr>
        <p:spPr>
          <a:xfrm>
            <a:off x="629174" y="4018327"/>
            <a:ext cx="2021747" cy="780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547EB1-FEBD-E57D-D51E-4AB3EC1F9A6C}"/>
              </a:ext>
            </a:extLst>
          </p:cNvPr>
          <p:cNvSpPr txBox="1"/>
          <p:nvPr/>
        </p:nvSpPr>
        <p:spPr>
          <a:xfrm>
            <a:off x="6876585" y="4172414"/>
            <a:ext cx="18120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Fredoka One"/>
                <a:cs typeface="Calibri Light"/>
              </a:rPr>
              <a:t>Democratic Republic of Congo (DRC)</a:t>
            </a:r>
            <a:endParaRPr lang="en-US" dirty="0">
              <a:latin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396102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EBAE0B-DD72-4094-8934-3B46A9142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B944F-33CB-3F24-4F1F-B4337D13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560" y="1623003"/>
            <a:ext cx="7346879" cy="26003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8800" dirty="0">
                <a:solidFill>
                  <a:srgbClr val="FFFFFF"/>
                </a:solidFill>
                <a:latin typeface="Fredoka One" panose="02000000000000000000" pitchFamily="2" charset="0"/>
              </a:rPr>
              <a:t>Cobalt is a non-renewable resource!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51C971-6551-58DA-FF1B-9D7369B81938}"/>
              </a:ext>
            </a:extLst>
          </p:cNvPr>
          <p:cNvSpPr txBox="1"/>
          <p:nvPr/>
        </p:nvSpPr>
        <p:spPr>
          <a:xfrm>
            <a:off x="2422560" y="4416923"/>
            <a:ext cx="7346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Fredoka One" panose="02000000000000000000" pitchFamily="2" charset="0"/>
              </a:rPr>
              <a:t>What does ‘non-renewable’ mean?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5914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8982-2DF8-6FF5-C3B1-A5C3EC2C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17" y="-2272"/>
            <a:ext cx="10772775" cy="1658198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Fredoka One" panose="02000000000000000000" pitchFamily="2" charset="0"/>
              </a:rPr>
              <a:t>The Democratic Republic of Congo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CBD819-B729-E21A-CB71-E585849B1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290608"/>
              </p:ext>
            </p:extLst>
          </p:nvPr>
        </p:nvGraphicFramePr>
        <p:xfrm>
          <a:off x="951454" y="1171897"/>
          <a:ext cx="10344846" cy="454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B53EB6FD-EA70-484B-ADA6-A3E05B193676}"/>
              </a:ext>
            </a:extLst>
          </p:cNvPr>
          <p:cNvSpPr/>
          <p:nvPr/>
        </p:nvSpPr>
        <p:spPr>
          <a:xfrm>
            <a:off x="2395653" y="4848922"/>
            <a:ext cx="2165193" cy="1728437"/>
          </a:xfrm>
          <a:prstGeom prst="roundRect">
            <a:avLst/>
          </a:prstGeom>
          <a:solidFill>
            <a:srgbClr val="7E9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Fredoka One"/>
              </a:rPr>
              <a:t>The DRC is thought to hold more than 50% of the world’s cobalt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8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1E6-7A36-5ABE-BC70-A1DE6C3D4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Fredoka One" panose="02000000000000000000" pitchFamily="2" charset="0"/>
              </a:rPr>
              <a:t>While EVs can be better for the environment, we must look at </a:t>
            </a:r>
            <a:r>
              <a:rPr lang="en-US" dirty="0">
                <a:highlight>
                  <a:srgbClr val="FFFF00"/>
                </a:highlight>
                <a:latin typeface="Fredoka One" panose="02000000000000000000" pitchFamily="2" charset="0"/>
              </a:rPr>
              <a:t>how they are made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64C087-68C6-203C-3DB9-B488C7EFB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017" y="2227368"/>
            <a:ext cx="6468293" cy="431659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5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1AD8-386F-1F50-5B2C-70C02B9D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edoka One" panose="02000000000000000000" pitchFamily="2" charset="0"/>
              </a:rPr>
              <a:t>Cobalt mining in the DRC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D39ED-CC3E-2212-8F98-3F15B45EF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15200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  <a:latin typeface="Fredoka One"/>
              </a:rPr>
              <a:t>Children</a:t>
            </a:r>
            <a:r>
              <a:rPr lang="en-US" dirty="0">
                <a:latin typeface="Fredoka One"/>
              </a:rPr>
              <a:t> are often forced to mine to generate an additional income for their families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  <a:latin typeface="Fredoka One"/>
              </a:rPr>
              <a:t>Local people are not allowed to use their land for farming</a:t>
            </a:r>
            <a:r>
              <a:rPr lang="en-US" dirty="0">
                <a:latin typeface="Fredoka One"/>
              </a:rPr>
              <a:t> and water collection – mining for cobalt comes first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C709A8-899B-C2B3-08AC-5E2CCFA37DB6}"/>
              </a:ext>
            </a:extLst>
          </p:cNvPr>
          <p:cNvSpPr txBox="1">
            <a:spLocks/>
          </p:cNvSpPr>
          <p:nvPr/>
        </p:nvSpPr>
        <p:spPr>
          <a:xfrm>
            <a:off x="657223" y="4806636"/>
            <a:ext cx="10753725" cy="1520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>
                <a:latin typeface="Fredoka One"/>
              </a:rPr>
              <a:t>Do you think this is fair? Why (not)? What do we do about Electric Vehicles?</a:t>
            </a:r>
            <a:endParaRPr lang="en-US" dirty="0">
              <a:latin typeface="Fredoka One" panose="02000000000000000000" pitchFamily="2" charset="0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5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242B7-BE56-7A97-2F4D-E64A524D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Fredoka One"/>
              </a:rPr>
              <a:t>What are we learning today?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A2160A-729E-385B-3603-3714ADCBD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658963"/>
              </p:ext>
            </p:extLst>
          </p:nvPr>
        </p:nvGraphicFramePr>
        <p:xfrm>
          <a:off x="676275" y="2373549"/>
          <a:ext cx="10753725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628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EBAE0B-DD72-4094-8934-3B46A9142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3D3BA-167D-7408-F527-0E79221A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770467"/>
            <a:ext cx="10782300" cy="32941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600" dirty="0">
                <a:solidFill>
                  <a:srgbClr val="FFFFFF"/>
                </a:solidFill>
                <a:latin typeface="Fredoka One"/>
              </a:rPr>
              <a:t>How did you get to school today?</a:t>
            </a:r>
          </a:p>
        </p:txBody>
      </p:sp>
      <p:pic>
        <p:nvPicPr>
          <p:cNvPr id="3" name="Graphic 3" descr="Car with solid fill">
            <a:extLst>
              <a:ext uri="{FF2B5EF4-FFF2-40B4-BE49-F238E27FC236}">
                <a16:creationId xmlns:a16="http://schemas.microsoft.com/office/drawing/2014/main" id="{5B94BC5B-FC40-4905-4AB6-673F19D0E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3531" y="4272777"/>
            <a:ext cx="2280423" cy="2280423"/>
          </a:xfrm>
          <a:prstGeom prst="rect">
            <a:avLst/>
          </a:prstGeom>
        </p:spPr>
      </p:pic>
      <p:pic>
        <p:nvPicPr>
          <p:cNvPr id="4" name="Graphic 4" descr="Electric car with solid fill">
            <a:extLst>
              <a:ext uri="{FF2B5EF4-FFF2-40B4-BE49-F238E27FC236}">
                <a16:creationId xmlns:a16="http://schemas.microsoft.com/office/drawing/2014/main" id="{2123220A-3D9C-5CEF-B92A-5A96A575A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0069" y="137532"/>
            <a:ext cx="2252545" cy="2243253"/>
          </a:xfrm>
          <a:prstGeom prst="rect">
            <a:avLst/>
          </a:prstGeom>
        </p:spPr>
      </p:pic>
      <p:pic>
        <p:nvPicPr>
          <p:cNvPr id="5" name="Graphic 5" descr="Cycling with solid fill">
            <a:extLst>
              <a:ext uri="{FF2B5EF4-FFF2-40B4-BE49-F238E27FC236}">
                <a16:creationId xmlns:a16="http://schemas.microsoft.com/office/drawing/2014/main" id="{3F90D713-C844-5026-3B75-065308262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5678" y="453483"/>
            <a:ext cx="1620643" cy="1620643"/>
          </a:xfrm>
          <a:prstGeom prst="rect">
            <a:avLst/>
          </a:prstGeom>
        </p:spPr>
      </p:pic>
      <p:pic>
        <p:nvPicPr>
          <p:cNvPr id="6" name="Graphic 7" descr="Walk with solid fill">
            <a:extLst>
              <a:ext uri="{FF2B5EF4-FFF2-40B4-BE49-F238E27FC236}">
                <a16:creationId xmlns:a16="http://schemas.microsoft.com/office/drawing/2014/main" id="{913BBE09-048A-1F94-C3C7-E8814FA2AE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55581" y="4449337"/>
            <a:ext cx="1750741" cy="1750741"/>
          </a:xfrm>
          <a:prstGeom prst="rect">
            <a:avLst/>
          </a:prstGeom>
        </p:spPr>
      </p:pic>
      <p:pic>
        <p:nvPicPr>
          <p:cNvPr id="8" name="Graphic 9" descr="Taxi with solid fill">
            <a:extLst>
              <a:ext uri="{FF2B5EF4-FFF2-40B4-BE49-F238E27FC236}">
                <a16:creationId xmlns:a16="http://schemas.microsoft.com/office/drawing/2014/main" id="{BD818AAE-64CC-82DC-DBEA-09C0604202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60704" y="137532"/>
            <a:ext cx="2243253" cy="2243253"/>
          </a:xfrm>
          <a:prstGeom prst="rect">
            <a:avLst/>
          </a:prstGeom>
        </p:spPr>
      </p:pic>
      <p:pic>
        <p:nvPicPr>
          <p:cNvPr id="10" name="Graphic 10" descr="Bus with solid fill">
            <a:extLst>
              <a:ext uri="{FF2B5EF4-FFF2-40B4-BE49-F238E27FC236}">
                <a16:creationId xmlns:a16="http://schemas.microsoft.com/office/drawing/2014/main" id="{CFE50203-449B-423D-38E0-C1A2C80BA4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60165" y="4282068"/>
            <a:ext cx="2261839" cy="22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7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1E20-090A-3DC7-CA29-17E5A9A6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edoka One"/>
                <a:cs typeface="Calibri Light"/>
              </a:rPr>
              <a:t>Results</a:t>
            </a:r>
            <a:endParaRPr lang="en-US" dirty="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89C53-30A5-E515-C374-5ADB53A84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600" dirty="0">
                <a:latin typeface="Fredoka One"/>
                <a:cs typeface="Calibri Light" panose="020F0302020204030204"/>
              </a:rPr>
              <a:t>What was the most popular mode of transport? Why?</a:t>
            </a:r>
            <a:endParaRPr lang="en-US" sz="3600">
              <a:latin typeface="Fredoka One"/>
            </a:endParaRPr>
          </a:p>
          <a:p>
            <a:endParaRPr lang="en-US" sz="3600" dirty="0">
              <a:latin typeface="Fredoka One"/>
              <a:cs typeface="Calibri Light" panose="020F0302020204030204"/>
            </a:endParaRPr>
          </a:p>
          <a:p>
            <a:r>
              <a:rPr lang="en-US" sz="3600" dirty="0">
                <a:latin typeface="Fredoka One"/>
                <a:cs typeface="Calibri Light" panose="020F0302020204030204"/>
              </a:rPr>
              <a:t>Were there any modes of transport not taken? Why?</a:t>
            </a:r>
          </a:p>
          <a:p>
            <a:endParaRPr lang="en-US" sz="3600" dirty="0">
              <a:latin typeface="Fredoka One"/>
              <a:cs typeface="Calibri Light" panose="020F0302020204030204"/>
            </a:endParaRPr>
          </a:p>
          <a:p>
            <a:r>
              <a:rPr lang="en-US" sz="3600" dirty="0">
                <a:latin typeface="Fredoka One"/>
                <a:cs typeface="Calibri Light" panose="020F0302020204030204"/>
              </a:rPr>
              <a:t>Do you think the same thing would happen in a different area? Why?</a:t>
            </a:r>
          </a:p>
        </p:txBody>
      </p:sp>
    </p:spTree>
    <p:extLst>
      <p:ext uri="{BB962C8B-B14F-4D97-AF65-F5344CB8AC3E}">
        <p14:creationId xmlns:p14="http://schemas.microsoft.com/office/powerpoint/2010/main" val="199200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F29E1-7E4D-A9B3-7D05-D71DA64E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Fredoka One"/>
              </a:rPr>
              <a:t>Group these modes of transport into low, medium and high emissions</a:t>
            </a:r>
          </a:p>
        </p:txBody>
      </p:sp>
      <p:pic>
        <p:nvPicPr>
          <p:cNvPr id="1026" name="Picture 2" descr="blue and red airplane on sky">
            <a:extLst>
              <a:ext uri="{FF2B5EF4-FFF2-40B4-BE49-F238E27FC236}">
                <a16:creationId xmlns:a16="http://schemas.microsoft.com/office/drawing/2014/main" id="{078100F8-F95E-ADF2-C10C-D38406F6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8" y="2425147"/>
            <a:ext cx="3267451" cy="21793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y Mazda SUV">
            <a:extLst>
              <a:ext uri="{FF2B5EF4-FFF2-40B4-BE49-F238E27FC236}">
                <a16:creationId xmlns:a16="http://schemas.microsoft.com/office/drawing/2014/main" id="{7E8E4A74-8997-9815-B767-A7A3C806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68" y="2387936"/>
            <a:ext cx="3466769" cy="23123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d double decker bus">
            <a:extLst>
              <a:ext uri="{FF2B5EF4-FFF2-40B4-BE49-F238E27FC236}">
                <a16:creationId xmlns:a16="http://schemas.microsoft.com/office/drawing/2014/main" id="{5A0F7C20-22D5-4BA7-3773-42C9CC313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59" y="2248040"/>
            <a:ext cx="1728083" cy="25921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oman biking during daytime">
            <a:extLst>
              <a:ext uri="{FF2B5EF4-FFF2-40B4-BE49-F238E27FC236}">
                <a16:creationId xmlns:a16="http://schemas.microsoft.com/office/drawing/2014/main" id="{C897BAA3-3673-4B83-92AB-49B9B1FC1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8" y="4810905"/>
            <a:ext cx="2856549" cy="19053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ir of white-and-black Adidas NMD">
            <a:extLst>
              <a:ext uri="{FF2B5EF4-FFF2-40B4-BE49-F238E27FC236}">
                <a16:creationId xmlns:a16="http://schemas.microsoft.com/office/drawing/2014/main" id="{BFA156B8-8936-3C88-8C49-785D6F1C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108" y="4905040"/>
            <a:ext cx="2723584" cy="18111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ite airliner on gray pavement">
            <a:extLst>
              <a:ext uri="{FF2B5EF4-FFF2-40B4-BE49-F238E27FC236}">
                <a16:creationId xmlns:a16="http://schemas.microsoft.com/office/drawing/2014/main" id="{07A03613-0824-720B-8B81-F36199B0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38" y="4831120"/>
            <a:ext cx="2612028" cy="19590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hite cruise ship on sea during daytime">
            <a:extLst>
              <a:ext uri="{FF2B5EF4-FFF2-40B4-BE49-F238E27FC236}">
                <a16:creationId xmlns:a16="http://schemas.microsoft.com/office/drawing/2014/main" id="{E6FA595A-425B-8236-8925-F788BCC1F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12" y="4477807"/>
            <a:ext cx="3083112" cy="23123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d and black motorcycle parked on gray concrete road during daytime">
            <a:extLst>
              <a:ext uri="{FF2B5EF4-FFF2-40B4-BE49-F238E27FC236}">
                <a16:creationId xmlns:a16="http://schemas.microsoft.com/office/drawing/2014/main" id="{CEFA81DB-6AFA-7D7E-82AB-36BF60D2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73" y="2581438"/>
            <a:ext cx="2541415" cy="16951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2585DF-FA64-C91D-EA65-F0BB7AE48C7C}"/>
              </a:ext>
            </a:extLst>
          </p:cNvPr>
          <p:cNvSpPr txBox="1"/>
          <p:nvPr/>
        </p:nvSpPr>
        <p:spPr>
          <a:xfrm>
            <a:off x="450056" y="5760243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5400" dirty="0">
              <a:solidFill>
                <a:srgbClr val="50B4C8"/>
              </a:solidFill>
              <a:highlight>
                <a:srgbClr val="FFFF00"/>
              </a:highlight>
              <a:latin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270944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hicles on road at daytime selective photography">
            <a:extLst>
              <a:ext uri="{FF2B5EF4-FFF2-40B4-BE49-F238E27FC236}">
                <a16:creationId xmlns:a16="http://schemas.microsoft.com/office/drawing/2014/main" id="{EE90E5CB-54B2-91DA-FD8D-78A8746D8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7175"/>
            <a:ext cx="95250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C8AE7D6-E23C-1CEB-74E1-69192900E228}"/>
              </a:ext>
            </a:extLst>
          </p:cNvPr>
          <p:cNvSpPr/>
          <p:nvPr/>
        </p:nvSpPr>
        <p:spPr>
          <a:xfrm>
            <a:off x="71022" y="142042"/>
            <a:ext cx="2396971" cy="2246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Fredoka One"/>
              </a:rPr>
              <a:t>Where might you see traffic jams?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548E1A-A04E-81D4-14AD-EF6B56641F53}"/>
              </a:ext>
            </a:extLst>
          </p:cNvPr>
          <p:cNvSpPr/>
          <p:nvPr/>
        </p:nvSpPr>
        <p:spPr>
          <a:xfrm>
            <a:off x="9493188" y="4354774"/>
            <a:ext cx="2396971" cy="2246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Fredoka One"/>
              </a:rPr>
              <a:t>Who is affected by traffic jams like this?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0B0C76-AEE7-4351-DE33-2CD7A3764B3A}"/>
              </a:ext>
            </a:extLst>
          </p:cNvPr>
          <p:cNvSpPr/>
          <p:nvPr/>
        </p:nvSpPr>
        <p:spPr>
          <a:xfrm>
            <a:off x="9660014" y="142042"/>
            <a:ext cx="2396971" cy="2246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latin typeface="Fredoka One"/>
              </a:rPr>
              <a:t>Is there a more efficient, green alternative?</a:t>
            </a:r>
          </a:p>
        </p:txBody>
      </p:sp>
    </p:spTree>
    <p:extLst>
      <p:ext uri="{BB962C8B-B14F-4D97-AF65-F5344CB8AC3E}">
        <p14:creationId xmlns:p14="http://schemas.microsoft.com/office/powerpoint/2010/main" val="331746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230D-0E4E-5E4A-02D1-3A0BB2AF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redoka One" panose="02000000000000000000" pitchFamily="2" charset="0"/>
              </a:rPr>
              <a:t>Why might people prefer to drive their own car?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31DD2FE-7EFD-066A-6248-804A92777CB0}"/>
              </a:ext>
            </a:extLst>
          </p:cNvPr>
          <p:cNvSpPr/>
          <p:nvPr/>
        </p:nvSpPr>
        <p:spPr>
          <a:xfrm>
            <a:off x="655674" y="2427767"/>
            <a:ext cx="2339162" cy="171893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redoka One"/>
                <a:cs typeface="Calibri Light"/>
              </a:rPr>
              <a:t>More convenient than waiting for public transport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E658E4F-7304-E503-E500-0CAFBD52F922}"/>
              </a:ext>
            </a:extLst>
          </p:cNvPr>
          <p:cNvSpPr/>
          <p:nvPr/>
        </p:nvSpPr>
        <p:spPr>
          <a:xfrm>
            <a:off x="3366976" y="2427767"/>
            <a:ext cx="2339162" cy="171893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latin typeface="Fredoka One"/>
                <a:cs typeface="Calibri Light"/>
              </a:rPr>
              <a:t>Require special assistance that public transport might not provide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EAF37DD-CF3C-3779-B5BF-2BFEC11E56A9}"/>
              </a:ext>
            </a:extLst>
          </p:cNvPr>
          <p:cNvSpPr/>
          <p:nvPr/>
        </p:nvSpPr>
        <p:spPr>
          <a:xfrm>
            <a:off x="2029046" y="4554278"/>
            <a:ext cx="2339162" cy="171893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latin typeface="Fredoka One"/>
                <a:cs typeface="Calibri Light"/>
              </a:rPr>
              <a:t>There might be no public transport provisions where they live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4CABAC-FA0C-CE54-AEAC-ECCD08BAEBF9}"/>
              </a:ext>
            </a:extLst>
          </p:cNvPr>
          <p:cNvGrpSpPr/>
          <p:nvPr/>
        </p:nvGrpSpPr>
        <p:grpSpPr>
          <a:xfrm>
            <a:off x="6352953" y="2029045"/>
            <a:ext cx="5121348" cy="4775791"/>
            <a:chOff x="6352953" y="2029045"/>
            <a:chExt cx="5121348" cy="477579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E346E54-3E65-C3EC-2CBE-BFB86A56FC38}"/>
                </a:ext>
              </a:extLst>
            </p:cNvPr>
            <p:cNvSpPr/>
            <p:nvPr/>
          </p:nvSpPr>
          <p:spPr>
            <a:xfrm>
              <a:off x="6352953" y="2126510"/>
              <a:ext cx="2339162" cy="239232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Fredoka One"/>
                  <a:cs typeface="Calibri Light"/>
                </a:rPr>
                <a:t>Make public transport reliable</a:t>
              </a:r>
              <a:endParaRPr lang="en-US" sz="2800" dirty="0">
                <a:latin typeface="Fredoka One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9AA91C-ACBC-22C3-BC65-292E5C76113B}"/>
                </a:ext>
              </a:extLst>
            </p:cNvPr>
            <p:cNvSpPr/>
            <p:nvPr/>
          </p:nvSpPr>
          <p:spPr>
            <a:xfrm>
              <a:off x="7442790" y="4359348"/>
              <a:ext cx="2498651" cy="244548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latin typeface="Fredoka One"/>
                  <a:cs typeface="Calibri Light"/>
                </a:rPr>
                <a:t>Make sure all areas are connected to public transport</a:t>
              </a:r>
              <a:endParaRPr lang="en-US" dirty="0">
                <a:latin typeface="Fredoka One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7AD7ED7-94CB-9166-0B17-EA1EB259087E}"/>
                </a:ext>
              </a:extLst>
            </p:cNvPr>
            <p:cNvSpPr/>
            <p:nvPr/>
          </p:nvSpPr>
          <p:spPr>
            <a:xfrm>
              <a:off x="8754139" y="2029045"/>
              <a:ext cx="2720162" cy="264041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400" dirty="0">
                  <a:latin typeface="Fredoka One"/>
                </a:rPr>
                <a:t>Make public transport</a:t>
              </a:r>
              <a:endParaRPr lang="en-US" sz="2400" dirty="0">
                <a:latin typeface="Calibri Light" panose="020F0302020204030204"/>
                <a:cs typeface="Calibri Light" panose="020F0302020204030204"/>
              </a:endParaRPr>
            </a:p>
            <a:p>
              <a:pPr algn="ctr"/>
              <a:r>
                <a:rPr lang="en-US" sz="2400" dirty="0">
                  <a:latin typeface="Fredoka One"/>
                </a:rPr>
                <a:t> accessible</a:t>
              </a:r>
              <a:endParaRPr lang="en-US" sz="2400" dirty="0"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6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3F12EA-408A-8CC1-61D6-B12D2A9DC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48" y="379806"/>
            <a:ext cx="11179600" cy="611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2316F-D973-E38F-77BA-4C51C8FD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Fredoka One"/>
              </a:rPr>
              <a:t>Electric vehicles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FEAFD423-EB4D-C5DA-54F7-A5527D03D0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233932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219859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95BC4F39845D47B5370951D0970CA2" ma:contentTypeVersion="2" ma:contentTypeDescription="Create a new document." ma:contentTypeScope="" ma:versionID="79db4100240df894d6ad20ca21d2fb65">
  <xsd:schema xmlns:xsd="http://www.w3.org/2001/XMLSchema" xmlns:xs="http://www.w3.org/2001/XMLSchema" xmlns:p="http://schemas.microsoft.com/office/2006/metadata/properties" xmlns:ns3="ec43497f-d029-4d34-a78b-9aa05495befb" targetNamespace="http://schemas.microsoft.com/office/2006/metadata/properties" ma:root="true" ma:fieldsID="bedaef335306f8d15c68cf83220977ad" ns3:_="">
    <xsd:import namespace="ec43497f-d029-4d34-a78b-9aa05495be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3497f-d029-4d34-a78b-9aa05495be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3A9682-08E6-4C30-928B-6B3D7CC866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858C4B-136C-4B03-B2F1-703D1FE8F2E3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c43497f-d029-4d34-a78b-9aa05495befb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305D328-7CF9-40E6-B7F0-7A18C6463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43497f-d029-4d34-a78b-9aa05495be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494</TotalTime>
  <Words>351</Words>
  <Application>Microsoft Office PowerPoint</Application>
  <PresentationFormat>Widescreen</PresentationFormat>
  <Paragraphs>59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Metropolitan</vt:lpstr>
      <vt:lpstr>Sustainable Transport</vt:lpstr>
      <vt:lpstr>What are we learning today?</vt:lpstr>
      <vt:lpstr>How did you get to school today?</vt:lpstr>
      <vt:lpstr>Results</vt:lpstr>
      <vt:lpstr>Group these modes of transport into low, medium and high emissions</vt:lpstr>
      <vt:lpstr>PowerPoint Presentation</vt:lpstr>
      <vt:lpstr>Why might people prefer to drive their own car?</vt:lpstr>
      <vt:lpstr>PowerPoint Presentation</vt:lpstr>
      <vt:lpstr>Electric vehicles</vt:lpstr>
      <vt:lpstr>What  is needed to power electric vehicles?</vt:lpstr>
      <vt:lpstr>Why is cobalt so important?</vt:lpstr>
      <vt:lpstr>Why is cobalt so important?</vt:lpstr>
      <vt:lpstr>PowerPoint Presentation</vt:lpstr>
      <vt:lpstr>Cobalt is a non-renewable resource! </vt:lpstr>
      <vt:lpstr>The Democratic Republic of Congo</vt:lpstr>
      <vt:lpstr>While EVs can be better for the environment, we must look at how they are made</vt:lpstr>
      <vt:lpstr>Cobalt mining in the DRC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Transport</dc:title>
  <dc:creator>Hannah Harrison</dc:creator>
  <cp:lastModifiedBy>Hannah Harrison</cp:lastModifiedBy>
  <cp:revision>268</cp:revision>
  <dcterms:created xsi:type="dcterms:W3CDTF">2022-08-13T13:48:07Z</dcterms:created>
  <dcterms:modified xsi:type="dcterms:W3CDTF">2023-01-30T13:44:39Z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0x0101003E95BC4F39845D47B5370951D0970CA2</vt:lpwstr>
  </property>
</Properties>
</file>